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56"/>
  </p:notesMasterIdLst>
  <p:sldIdLst>
    <p:sldId id="2145707074" r:id="rId6"/>
    <p:sldId id="2145707023" r:id="rId7"/>
    <p:sldId id="2145707075" r:id="rId8"/>
    <p:sldId id="2145707024" r:id="rId9"/>
    <p:sldId id="2145707027" r:id="rId10"/>
    <p:sldId id="2145707028" r:id="rId11"/>
    <p:sldId id="2145707030" r:id="rId12"/>
    <p:sldId id="2145707025" r:id="rId13"/>
    <p:sldId id="2145707026" r:id="rId14"/>
    <p:sldId id="2145707031" r:id="rId15"/>
    <p:sldId id="2145707076" r:id="rId16"/>
    <p:sldId id="2145707032" r:id="rId17"/>
    <p:sldId id="2145707070" r:id="rId18"/>
    <p:sldId id="2145707034" r:id="rId19"/>
    <p:sldId id="2145707033" r:id="rId20"/>
    <p:sldId id="2145707069" r:id="rId21"/>
    <p:sldId id="2145707035" r:id="rId22"/>
    <p:sldId id="2145707077" r:id="rId23"/>
    <p:sldId id="2145707038" r:id="rId24"/>
    <p:sldId id="2145707039" r:id="rId25"/>
    <p:sldId id="2145707040" r:id="rId26"/>
    <p:sldId id="2145707066" r:id="rId27"/>
    <p:sldId id="2145707041" r:id="rId28"/>
    <p:sldId id="2145707078" r:id="rId29"/>
    <p:sldId id="2145707047" r:id="rId30"/>
    <p:sldId id="2145707042" r:id="rId31"/>
    <p:sldId id="2145707043" r:id="rId32"/>
    <p:sldId id="2145707044" r:id="rId33"/>
    <p:sldId id="2145707071" r:id="rId34"/>
    <p:sldId id="2145707048" r:id="rId35"/>
    <p:sldId id="2145707049" r:id="rId36"/>
    <p:sldId id="2145707050" r:id="rId37"/>
    <p:sldId id="2145707072" r:id="rId38"/>
    <p:sldId id="2145707079" r:id="rId39"/>
    <p:sldId id="2145707052" r:id="rId40"/>
    <p:sldId id="2145707080" r:id="rId41"/>
    <p:sldId id="2145707054" r:id="rId42"/>
    <p:sldId id="2145707081" r:id="rId43"/>
    <p:sldId id="2145707056" r:id="rId44"/>
    <p:sldId id="2145707082" r:id="rId45"/>
    <p:sldId id="2145707058" r:id="rId46"/>
    <p:sldId id="2145707083" r:id="rId47"/>
    <p:sldId id="2145707060" r:id="rId48"/>
    <p:sldId id="2145707061" r:id="rId49"/>
    <p:sldId id="2145707073" r:id="rId50"/>
    <p:sldId id="2145707062" r:id="rId51"/>
    <p:sldId id="2145707067" r:id="rId52"/>
    <p:sldId id="2145707063" r:id="rId53"/>
    <p:sldId id="2145707084" r:id="rId54"/>
    <p:sldId id="2145707085"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2A3"/>
    <a:srgbClr val="2AB7B1"/>
    <a:srgbClr val="4A5FAB"/>
    <a:srgbClr val="344847"/>
    <a:srgbClr val="312B7E"/>
    <a:srgbClr val="F1EF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F11D32-E20B-4FC8-93A5-0C0D937396A5}" v="94" dt="2025-09-26T23:53:53.0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5" autoAdjust="0"/>
    <p:restoredTop sz="49879" autoAdjust="0"/>
  </p:normalViewPr>
  <p:slideViewPr>
    <p:cSldViewPr snapToGrid="0">
      <p:cViewPr varScale="1">
        <p:scale>
          <a:sx n="51" d="100"/>
          <a:sy n="51" d="100"/>
        </p:scale>
        <p:origin x="262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iniak, Keith" userId="06b80eb2-1fae-44d3-989b-6615f3a1cef6" providerId="ADAL" clId="{9E8081B7-5DDD-45F0-8EA3-EBB92A18B2CE}"/>
    <pc:docChg chg="undo redo custSel addSld delSld modSld sldOrd">
      <pc:chgData name="Marciniak, Keith" userId="06b80eb2-1fae-44d3-989b-6615f3a1cef6" providerId="ADAL" clId="{9E8081B7-5DDD-45F0-8EA3-EBB92A18B2CE}" dt="2025-09-26T23:53:54.983" v="3144" actId="47"/>
      <pc:docMkLst>
        <pc:docMk/>
      </pc:docMkLst>
      <pc:sldChg chg="del modNotesTx">
        <pc:chgData name="Marciniak, Keith" userId="06b80eb2-1fae-44d3-989b-6615f3a1cef6" providerId="ADAL" clId="{9E8081B7-5DDD-45F0-8EA3-EBB92A18B2CE}" dt="2025-09-26T23:47:20.891" v="3089" actId="47"/>
        <pc:sldMkLst>
          <pc:docMk/>
          <pc:sldMk cId="727132076" sldId="2145706759"/>
        </pc:sldMkLst>
      </pc:sldChg>
      <pc:sldChg chg="del modNotesTx">
        <pc:chgData name="Marciniak, Keith" userId="06b80eb2-1fae-44d3-989b-6615f3a1cef6" providerId="ADAL" clId="{9E8081B7-5DDD-45F0-8EA3-EBB92A18B2CE}" dt="2025-09-26T23:46:55.441" v="3087" actId="47"/>
        <pc:sldMkLst>
          <pc:docMk/>
          <pc:sldMk cId="3582239341" sldId="2145707000"/>
        </pc:sldMkLst>
      </pc:sldChg>
      <pc:sldChg chg="modNotesTx">
        <pc:chgData name="Marciniak, Keith" userId="06b80eb2-1fae-44d3-989b-6615f3a1cef6" providerId="ADAL" clId="{9E8081B7-5DDD-45F0-8EA3-EBB92A18B2CE}" dt="2025-09-26T23:43:41.166" v="3085" actId="114"/>
        <pc:sldMkLst>
          <pc:docMk/>
          <pc:sldMk cId="1694792372" sldId="2145707023"/>
        </pc:sldMkLst>
      </pc:sldChg>
      <pc:sldChg chg="addSp delSp modSp mod modNotesTx">
        <pc:chgData name="Marciniak, Keith" userId="06b80eb2-1fae-44d3-989b-6615f3a1cef6" providerId="ADAL" clId="{9E8081B7-5DDD-45F0-8EA3-EBB92A18B2CE}" dt="2025-09-26T23:47:45.352" v="3095" actId="1076"/>
        <pc:sldMkLst>
          <pc:docMk/>
          <pc:sldMk cId="2610582689" sldId="2145707024"/>
        </pc:sldMkLst>
        <pc:picChg chg="add mod">
          <ac:chgData name="Marciniak, Keith" userId="06b80eb2-1fae-44d3-989b-6615f3a1cef6" providerId="ADAL" clId="{9E8081B7-5DDD-45F0-8EA3-EBB92A18B2CE}" dt="2025-09-26T23:47:45.352" v="3095" actId="1076"/>
          <ac:picMkLst>
            <pc:docMk/>
            <pc:sldMk cId="2610582689" sldId="2145707024"/>
            <ac:picMk id="2" creationId="{42BD3049-2678-5E07-E417-EBA342F38B0F}"/>
          </ac:picMkLst>
        </pc:picChg>
        <pc:picChg chg="del mod">
          <ac:chgData name="Marciniak, Keith" userId="06b80eb2-1fae-44d3-989b-6615f3a1cef6" providerId="ADAL" clId="{9E8081B7-5DDD-45F0-8EA3-EBB92A18B2CE}" dt="2025-09-26T23:47:37.767" v="3093" actId="478"/>
          <ac:picMkLst>
            <pc:docMk/>
            <pc:sldMk cId="2610582689" sldId="2145707024"/>
            <ac:picMk id="10" creationId="{0A8FDD7E-C22D-61B8-1BB5-67DCDAC99997}"/>
          </ac:picMkLst>
        </pc:picChg>
      </pc:sldChg>
      <pc:sldChg chg="modNotesTx">
        <pc:chgData name="Marciniak, Keith" userId="06b80eb2-1fae-44d3-989b-6615f3a1cef6" providerId="ADAL" clId="{9E8081B7-5DDD-45F0-8EA3-EBB92A18B2CE}" dt="2025-09-26T23:05:25.026" v="1457" actId="6549"/>
        <pc:sldMkLst>
          <pc:docMk/>
          <pc:sldMk cId="2560645417" sldId="2145707025"/>
        </pc:sldMkLst>
      </pc:sldChg>
      <pc:sldChg chg="addSp delSp modSp mod modNotesTx">
        <pc:chgData name="Marciniak, Keith" userId="06b80eb2-1fae-44d3-989b-6615f3a1cef6" providerId="ADAL" clId="{9E8081B7-5DDD-45F0-8EA3-EBB92A18B2CE}" dt="2025-09-26T23:48:41.242" v="3103"/>
        <pc:sldMkLst>
          <pc:docMk/>
          <pc:sldMk cId="2902703523" sldId="2145707026"/>
        </pc:sldMkLst>
        <pc:picChg chg="add mod">
          <ac:chgData name="Marciniak, Keith" userId="06b80eb2-1fae-44d3-989b-6615f3a1cef6" providerId="ADAL" clId="{9E8081B7-5DDD-45F0-8EA3-EBB92A18B2CE}" dt="2025-09-26T23:48:41.242" v="3103"/>
          <ac:picMkLst>
            <pc:docMk/>
            <pc:sldMk cId="2902703523" sldId="2145707026"/>
            <ac:picMk id="2" creationId="{18ED2006-55DD-5265-5655-ECA4D9F81A3F}"/>
          </ac:picMkLst>
        </pc:picChg>
        <pc:picChg chg="del">
          <ac:chgData name="Marciniak, Keith" userId="06b80eb2-1fae-44d3-989b-6615f3a1cef6" providerId="ADAL" clId="{9E8081B7-5DDD-45F0-8EA3-EBB92A18B2CE}" dt="2025-09-26T23:48:35.194" v="3102" actId="478"/>
          <ac:picMkLst>
            <pc:docMk/>
            <pc:sldMk cId="2902703523" sldId="2145707026"/>
            <ac:picMk id="4" creationId="{D2D46D39-378C-1BFE-F25A-852DFF6D767E}"/>
          </ac:picMkLst>
        </pc:picChg>
      </pc:sldChg>
      <pc:sldChg chg="addSp delSp modSp mod modNotesTx">
        <pc:chgData name="Marciniak, Keith" userId="06b80eb2-1fae-44d3-989b-6615f3a1cef6" providerId="ADAL" clId="{9E8081B7-5DDD-45F0-8EA3-EBB92A18B2CE}" dt="2025-09-26T23:47:58.031" v="3097"/>
        <pc:sldMkLst>
          <pc:docMk/>
          <pc:sldMk cId="3886688913" sldId="2145707027"/>
        </pc:sldMkLst>
        <pc:spChg chg="mod">
          <ac:chgData name="Marciniak, Keith" userId="06b80eb2-1fae-44d3-989b-6615f3a1cef6" providerId="ADAL" clId="{9E8081B7-5DDD-45F0-8EA3-EBB92A18B2CE}" dt="2025-09-26T22:28:36.442" v="657" actId="6549"/>
          <ac:spMkLst>
            <pc:docMk/>
            <pc:sldMk cId="3886688913" sldId="2145707027"/>
            <ac:spMk id="16" creationId="{0E342EB0-21BE-6B50-F884-F2F342BF82B3}"/>
          </ac:spMkLst>
        </pc:spChg>
        <pc:picChg chg="add mod">
          <ac:chgData name="Marciniak, Keith" userId="06b80eb2-1fae-44d3-989b-6615f3a1cef6" providerId="ADAL" clId="{9E8081B7-5DDD-45F0-8EA3-EBB92A18B2CE}" dt="2025-09-26T23:47:58.031" v="3097"/>
          <ac:picMkLst>
            <pc:docMk/>
            <pc:sldMk cId="3886688913" sldId="2145707027"/>
            <ac:picMk id="2" creationId="{52851E3F-2203-9D38-3E4D-EA95B36882C7}"/>
          </ac:picMkLst>
        </pc:picChg>
        <pc:picChg chg="del">
          <ac:chgData name="Marciniak, Keith" userId="06b80eb2-1fae-44d3-989b-6615f3a1cef6" providerId="ADAL" clId="{9E8081B7-5DDD-45F0-8EA3-EBB92A18B2CE}" dt="2025-09-26T23:47:49.016" v="3096" actId="478"/>
          <ac:picMkLst>
            <pc:docMk/>
            <pc:sldMk cId="3886688913" sldId="2145707027"/>
            <ac:picMk id="5" creationId="{01B5255C-0829-6BA1-07ED-A97EF1F44CB9}"/>
          </ac:picMkLst>
        </pc:picChg>
      </pc:sldChg>
      <pc:sldChg chg="addSp delSp modSp mod modNotesTx">
        <pc:chgData name="Marciniak, Keith" userId="06b80eb2-1fae-44d3-989b-6615f3a1cef6" providerId="ADAL" clId="{9E8081B7-5DDD-45F0-8EA3-EBB92A18B2CE}" dt="2025-09-26T23:48:16.334" v="3099"/>
        <pc:sldMkLst>
          <pc:docMk/>
          <pc:sldMk cId="4173384612" sldId="2145707028"/>
        </pc:sldMkLst>
        <pc:picChg chg="add mod">
          <ac:chgData name="Marciniak, Keith" userId="06b80eb2-1fae-44d3-989b-6615f3a1cef6" providerId="ADAL" clId="{9E8081B7-5DDD-45F0-8EA3-EBB92A18B2CE}" dt="2025-09-26T23:48:16.334" v="3099"/>
          <ac:picMkLst>
            <pc:docMk/>
            <pc:sldMk cId="4173384612" sldId="2145707028"/>
            <ac:picMk id="2" creationId="{CC427B3B-FB06-F649-0840-7F989B2677C8}"/>
          </ac:picMkLst>
        </pc:picChg>
        <pc:picChg chg="del">
          <ac:chgData name="Marciniak, Keith" userId="06b80eb2-1fae-44d3-989b-6615f3a1cef6" providerId="ADAL" clId="{9E8081B7-5DDD-45F0-8EA3-EBB92A18B2CE}" dt="2025-09-26T23:48:09.960" v="3098" actId="478"/>
          <ac:picMkLst>
            <pc:docMk/>
            <pc:sldMk cId="4173384612" sldId="2145707028"/>
            <ac:picMk id="3" creationId="{E884D749-3C74-A13D-3119-BDD2144E2269}"/>
          </ac:picMkLst>
        </pc:picChg>
      </pc:sldChg>
      <pc:sldChg chg="addSp delSp modSp mod modNotesTx">
        <pc:chgData name="Marciniak, Keith" userId="06b80eb2-1fae-44d3-989b-6615f3a1cef6" providerId="ADAL" clId="{9E8081B7-5DDD-45F0-8EA3-EBB92A18B2CE}" dt="2025-09-26T23:48:29.293" v="3101"/>
        <pc:sldMkLst>
          <pc:docMk/>
          <pc:sldMk cId="1475299119" sldId="2145707030"/>
        </pc:sldMkLst>
        <pc:picChg chg="add mod">
          <ac:chgData name="Marciniak, Keith" userId="06b80eb2-1fae-44d3-989b-6615f3a1cef6" providerId="ADAL" clId="{9E8081B7-5DDD-45F0-8EA3-EBB92A18B2CE}" dt="2025-09-26T23:48:29.293" v="3101"/>
          <ac:picMkLst>
            <pc:docMk/>
            <pc:sldMk cId="1475299119" sldId="2145707030"/>
            <ac:picMk id="2" creationId="{F73A211E-12F5-EB27-70CB-588A6C3DBB7C}"/>
          </ac:picMkLst>
        </pc:picChg>
        <pc:picChg chg="del">
          <ac:chgData name="Marciniak, Keith" userId="06b80eb2-1fae-44d3-989b-6615f3a1cef6" providerId="ADAL" clId="{9E8081B7-5DDD-45F0-8EA3-EBB92A18B2CE}" dt="2025-09-26T23:48:22.713" v="3100" actId="478"/>
          <ac:picMkLst>
            <pc:docMk/>
            <pc:sldMk cId="1475299119" sldId="2145707030"/>
            <ac:picMk id="4" creationId="{706585A5-543E-9CED-7F4B-E75B5E7D59D5}"/>
          </ac:picMkLst>
        </pc:picChg>
      </pc:sldChg>
      <pc:sldChg chg="modNotesTx">
        <pc:chgData name="Marciniak, Keith" userId="06b80eb2-1fae-44d3-989b-6615f3a1cef6" providerId="ADAL" clId="{9E8081B7-5DDD-45F0-8EA3-EBB92A18B2CE}" dt="2025-09-26T23:05:39.492" v="1469" actId="6549"/>
        <pc:sldMkLst>
          <pc:docMk/>
          <pc:sldMk cId="1327870398" sldId="2145707031"/>
        </pc:sldMkLst>
      </pc:sldChg>
      <pc:sldChg chg="addSp delSp modSp mod modNotesTx">
        <pc:chgData name="Marciniak, Keith" userId="06b80eb2-1fae-44d3-989b-6615f3a1cef6" providerId="ADAL" clId="{9E8081B7-5DDD-45F0-8EA3-EBB92A18B2CE}" dt="2025-09-26T23:49:09.065" v="3107"/>
        <pc:sldMkLst>
          <pc:docMk/>
          <pc:sldMk cId="1835679283" sldId="2145707032"/>
        </pc:sldMkLst>
        <pc:picChg chg="add mod">
          <ac:chgData name="Marciniak, Keith" userId="06b80eb2-1fae-44d3-989b-6615f3a1cef6" providerId="ADAL" clId="{9E8081B7-5DDD-45F0-8EA3-EBB92A18B2CE}" dt="2025-09-26T23:49:09.065" v="3107"/>
          <ac:picMkLst>
            <pc:docMk/>
            <pc:sldMk cId="1835679283" sldId="2145707032"/>
            <ac:picMk id="2" creationId="{8258B891-4108-3A9E-296C-19E21814BAE8}"/>
          </ac:picMkLst>
        </pc:picChg>
        <pc:picChg chg="del">
          <ac:chgData name="Marciniak, Keith" userId="06b80eb2-1fae-44d3-989b-6615f3a1cef6" providerId="ADAL" clId="{9E8081B7-5DDD-45F0-8EA3-EBB92A18B2CE}" dt="2025-09-26T23:49:08.560" v="3106" actId="478"/>
          <ac:picMkLst>
            <pc:docMk/>
            <pc:sldMk cId="1835679283" sldId="2145707032"/>
            <ac:picMk id="4" creationId="{64457CDA-901A-E22B-A0A7-31424CC4DA18}"/>
          </ac:picMkLst>
        </pc:picChg>
      </pc:sldChg>
      <pc:sldChg chg="addSp delSp modSp mod modNotesTx">
        <pc:chgData name="Marciniak, Keith" userId="06b80eb2-1fae-44d3-989b-6615f3a1cef6" providerId="ADAL" clId="{9E8081B7-5DDD-45F0-8EA3-EBB92A18B2CE}" dt="2025-09-26T23:49:44.974" v="3111"/>
        <pc:sldMkLst>
          <pc:docMk/>
          <pc:sldMk cId="2634295935" sldId="2145707033"/>
        </pc:sldMkLst>
        <pc:picChg chg="add mod">
          <ac:chgData name="Marciniak, Keith" userId="06b80eb2-1fae-44d3-989b-6615f3a1cef6" providerId="ADAL" clId="{9E8081B7-5DDD-45F0-8EA3-EBB92A18B2CE}" dt="2025-09-26T23:49:44.974" v="3111"/>
          <ac:picMkLst>
            <pc:docMk/>
            <pc:sldMk cId="2634295935" sldId="2145707033"/>
            <ac:picMk id="2" creationId="{E67A8F68-8E52-DAA6-6CCA-32BE37EEC235}"/>
          </ac:picMkLst>
        </pc:picChg>
        <pc:picChg chg="del">
          <ac:chgData name="Marciniak, Keith" userId="06b80eb2-1fae-44d3-989b-6615f3a1cef6" providerId="ADAL" clId="{9E8081B7-5DDD-45F0-8EA3-EBB92A18B2CE}" dt="2025-09-26T23:49:44.540" v="3110" actId="478"/>
          <ac:picMkLst>
            <pc:docMk/>
            <pc:sldMk cId="2634295935" sldId="2145707033"/>
            <ac:picMk id="4" creationId="{D6F2A6E1-DDAE-4850-1E59-04ED3F133EBA}"/>
          </ac:picMkLst>
        </pc:picChg>
      </pc:sldChg>
      <pc:sldChg chg="addSp delSp modSp mod modNotesTx">
        <pc:chgData name="Marciniak, Keith" userId="06b80eb2-1fae-44d3-989b-6615f3a1cef6" providerId="ADAL" clId="{9E8081B7-5DDD-45F0-8EA3-EBB92A18B2CE}" dt="2025-09-26T23:49:35.009" v="3109"/>
        <pc:sldMkLst>
          <pc:docMk/>
          <pc:sldMk cId="609706540" sldId="2145707034"/>
        </pc:sldMkLst>
        <pc:picChg chg="add mod">
          <ac:chgData name="Marciniak, Keith" userId="06b80eb2-1fae-44d3-989b-6615f3a1cef6" providerId="ADAL" clId="{9E8081B7-5DDD-45F0-8EA3-EBB92A18B2CE}" dt="2025-09-26T23:49:35.009" v="3109"/>
          <ac:picMkLst>
            <pc:docMk/>
            <pc:sldMk cId="609706540" sldId="2145707034"/>
            <ac:picMk id="2" creationId="{B5A65DD2-71B0-B108-2BC9-F1083342CBB4}"/>
          </ac:picMkLst>
        </pc:picChg>
        <pc:picChg chg="del">
          <ac:chgData name="Marciniak, Keith" userId="06b80eb2-1fae-44d3-989b-6615f3a1cef6" providerId="ADAL" clId="{9E8081B7-5DDD-45F0-8EA3-EBB92A18B2CE}" dt="2025-09-26T23:49:34.516" v="3108" actId="478"/>
          <ac:picMkLst>
            <pc:docMk/>
            <pc:sldMk cId="609706540" sldId="2145707034"/>
            <ac:picMk id="4" creationId="{DB1052D5-F1F3-1282-E8CB-3F95683889E7}"/>
          </ac:picMkLst>
        </pc:picChg>
      </pc:sldChg>
      <pc:sldChg chg="modNotesTx">
        <pc:chgData name="Marciniak, Keith" userId="06b80eb2-1fae-44d3-989b-6615f3a1cef6" providerId="ADAL" clId="{9E8081B7-5DDD-45F0-8EA3-EBB92A18B2CE}" dt="2025-09-26T23:06:58.977" v="1537" actId="6549"/>
        <pc:sldMkLst>
          <pc:docMk/>
          <pc:sldMk cId="1752395015" sldId="2145707035"/>
        </pc:sldMkLst>
      </pc:sldChg>
      <pc:sldChg chg="del modNotesTx">
        <pc:chgData name="Marciniak, Keith" userId="06b80eb2-1fae-44d3-989b-6615f3a1cef6" providerId="ADAL" clId="{9E8081B7-5DDD-45F0-8EA3-EBB92A18B2CE}" dt="2025-09-26T23:49:00.487" v="3105" actId="47"/>
        <pc:sldMkLst>
          <pc:docMk/>
          <pc:sldMk cId="3703966232" sldId="2145707036"/>
        </pc:sldMkLst>
      </pc:sldChg>
      <pc:sldChg chg="add del">
        <pc:chgData name="Marciniak, Keith" userId="06b80eb2-1fae-44d3-989b-6615f3a1cef6" providerId="ADAL" clId="{9E8081B7-5DDD-45F0-8EA3-EBB92A18B2CE}" dt="2025-09-26T23:50:10.044" v="3115" actId="47"/>
        <pc:sldMkLst>
          <pc:docMk/>
          <pc:sldMk cId="4042917716" sldId="2145707037"/>
        </pc:sldMkLst>
      </pc:sldChg>
      <pc:sldChg chg="modNotesTx">
        <pc:chgData name="Marciniak, Keith" userId="06b80eb2-1fae-44d3-989b-6615f3a1cef6" providerId="ADAL" clId="{9E8081B7-5DDD-45F0-8EA3-EBB92A18B2CE}" dt="2025-09-26T23:17:13.702" v="2074" actId="114"/>
        <pc:sldMkLst>
          <pc:docMk/>
          <pc:sldMk cId="1256430156" sldId="2145707038"/>
        </pc:sldMkLst>
      </pc:sldChg>
      <pc:sldChg chg="addSp delSp modSp mod modNotesTx">
        <pc:chgData name="Marciniak, Keith" userId="06b80eb2-1fae-44d3-989b-6615f3a1cef6" providerId="ADAL" clId="{9E8081B7-5DDD-45F0-8EA3-EBB92A18B2CE}" dt="2025-09-26T23:50:19.784" v="3117"/>
        <pc:sldMkLst>
          <pc:docMk/>
          <pc:sldMk cId="1722141245" sldId="2145707039"/>
        </pc:sldMkLst>
        <pc:picChg chg="add mod">
          <ac:chgData name="Marciniak, Keith" userId="06b80eb2-1fae-44d3-989b-6615f3a1cef6" providerId="ADAL" clId="{9E8081B7-5DDD-45F0-8EA3-EBB92A18B2CE}" dt="2025-09-26T23:50:19.784" v="3117"/>
          <ac:picMkLst>
            <pc:docMk/>
            <pc:sldMk cId="1722141245" sldId="2145707039"/>
            <ac:picMk id="3" creationId="{DCFD0B49-5C59-CCDE-4372-E3602F1CAE71}"/>
          </ac:picMkLst>
        </pc:picChg>
        <pc:picChg chg="del">
          <ac:chgData name="Marciniak, Keith" userId="06b80eb2-1fae-44d3-989b-6615f3a1cef6" providerId="ADAL" clId="{9E8081B7-5DDD-45F0-8EA3-EBB92A18B2CE}" dt="2025-09-26T23:50:19.325" v="3116" actId="478"/>
          <ac:picMkLst>
            <pc:docMk/>
            <pc:sldMk cId="1722141245" sldId="2145707039"/>
            <ac:picMk id="7" creationId="{94B3FDC2-FF61-CF70-536D-AF1CAE6E8D37}"/>
          </ac:picMkLst>
        </pc:picChg>
      </pc:sldChg>
      <pc:sldChg chg="addSp delSp modSp mod modNotesTx">
        <pc:chgData name="Marciniak, Keith" userId="06b80eb2-1fae-44d3-989b-6615f3a1cef6" providerId="ADAL" clId="{9E8081B7-5DDD-45F0-8EA3-EBB92A18B2CE}" dt="2025-09-26T23:50:37.799" v="3119"/>
        <pc:sldMkLst>
          <pc:docMk/>
          <pc:sldMk cId="1081627237" sldId="2145707040"/>
        </pc:sldMkLst>
        <pc:spChg chg="mod">
          <ac:chgData name="Marciniak, Keith" userId="06b80eb2-1fae-44d3-989b-6615f3a1cef6" providerId="ADAL" clId="{9E8081B7-5DDD-45F0-8EA3-EBB92A18B2CE}" dt="2025-09-26T22:31:25.659" v="667" actId="20577"/>
          <ac:spMkLst>
            <pc:docMk/>
            <pc:sldMk cId="1081627237" sldId="2145707040"/>
            <ac:spMk id="16" creationId="{8B5FD63C-445F-B3FA-861C-4B3185BD0404}"/>
          </ac:spMkLst>
        </pc:spChg>
        <pc:picChg chg="add mod">
          <ac:chgData name="Marciniak, Keith" userId="06b80eb2-1fae-44d3-989b-6615f3a1cef6" providerId="ADAL" clId="{9E8081B7-5DDD-45F0-8EA3-EBB92A18B2CE}" dt="2025-09-26T23:50:37.799" v="3119"/>
          <ac:picMkLst>
            <pc:docMk/>
            <pc:sldMk cId="1081627237" sldId="2145707040"/>
            <ac:picMk id="2" creationId="{57F29C81-9EDC-0009-C31B-E8AFE5E1C7AA}"/>
          </ac:picMkLst>
        </pc:picChg>
        <pc:picChg chg="del">
          <ac:chgData name="Marciniak, Keith" userId="06b80eb2-1fae-44d3-989b-6615f3a1cef6" providerId="ADAL" clId="{9E8081B7-5DDD-45F0-8EA3-EBB92A18B2CE}" dt="2025-09-26T23:50:37.402" v="3118" actId="478"/>
          <ac:picMkLst>
            <pc:docMk/>
            <pc:sldMk cId="1081627237" sldId="2145707040"/>
            <ac:picMk id="4" creationId="{3715DB00-A70E-50C5-254D-B4D716A5C7CC}"/>
          </ac:picMkLst>
        </pc:picChg>
      </pc:sldChg>
      <pc:sldChg chg="addSp delSp modSp mod modNotesTx">
        <pc:chgData name="Marciniak, Keith" userId="06b80eb2-1fae-44d3-989b-6615f3a1cef6" providerId="ADAL" clId="{9E8081B7-5DDD-45F0-8EA3-EBB92A18B2CE}" dt="2025-09-26T23:50:46.189" v="3121"/>
        <pc:sldMkLst>
          <pc:docMk/>
          <pc:sldMk cId="730898846" sldId="2145707041"/>
        </pc:sldMkLst>
        <pc:picChg chg="add mod">
          <ac:chgData name="Marciniak, Keith" userId="06b80eb2-1fae-44d3-989b-6615f3a1cef6" providerId="ADAL" clId="{9E8081B7-5DDD-45F0-8EA3-EBB92A18B2CE}" dt="2025-09-26T23:50:46.189" v="3121"/>
          <ac:picMkLst>
            <pc:docMk/>
            <pc:sldMk cId="730898846" sldId="2145707041"/>
            <ac:picMk id="2" creationId="{61F32D01-937F-9E2F-3056-7156A3C22063}"/>
          </ac:picMkLst>
        </pc:picChg>
        <pc:picChg chg="del">
          <ac:chgData name="Marciniak, Keith" userId="06b80eb2-1fae-44d3-989b-6615f3a1cef6" providerId="ADAL" clId="{9E8081B7-5DDD-45F0-8EA3-EBB92A18B2CE}" dt="2025-09-26T23:50:45.850" v="3120" actId="478"/>
          <ac:picMkLst>
            <pc:docMk/>
            <pc:sldMk cId="730898846" sldId="2145707041"/>
            <ac:picMk id="4" creationId="{E62A1294-0BE9-2715-1CF7-88057333B018}"/>
          </ac:picMkLst>
        </pc:picChg>
      </pc:sldChg>
      <pc:sldChg chg="ord modNotesTx">
        <pc:chgData name="Marciniak, Keith" userId="06b80eb2-1fae-44d3-989b-6615f3a1cef6" providerId="ADAL" clId="{9E8081B7-5DDD-45F0-8EA3-EBB92A18B2CE}" dt="2025-09-26T23:28:50.630" v="2601" actId="20577"/>
        <pc:sldMkLst>
          <pc:docMk/>
          <pc:sldMk cId="1560129989" sldId="2145707042"/>
        </pc:sldMkLst>
      </pc:sldChg>
      <pc:sldChg chg="ord modNotesTx">
        <pc:chgData name="Marciniak, Keith" userId="06b80eb2-1fae-44d3-989b-6615f3a1cef6" providerId="ADAL" clId="{9E8081B7-5DDD-45F0-8EA3-EBB92A18B2CE}" dt="2025-09-26T23:25:10.253" v="2458" actId="6549"/>
        <pc:sldMkLst>
          <pc:docMk/>
          <pc:sldMk cId="3792122222" sldId="2145707043"/>
        </pc:sldMkLst>
      </pc:sldChg>
      <pc:sldChg chg="addSp delSp modSp mod modNotesTx">
        <pc:chgData name="Marciniak, Keith" userId="06b80eb2-1fae-44d3-989b-6615f3a1cef6" providerId="ADAL" clId="{9E8081B7-5DDD-45F0-8EA3-EBB92A18B2CE}" dt="2025-09-26T23:51:23.676" v="3128"/>
        <pc:sldMkLst>
          <pc:docMk/>
          <pc:sldMk cId="4190045712" sldId="2145707044"/>
        </pc:sldMkLst>
        <pc:picChg chg="add mod">
          <ac:chgData name="Marciniak, Keith" userId="06b80eb2-1fae-44d3-989b-6615f3a1cef6" providerId="ADAL" clId="{9E8081B7-5DDD-45F0-8EA3-EBB92A18B2CE}" dt="2025-09-26T23:51:23.676" v="3128"/>
          <ac:picMkLst>
            <pc:docMk/>
            <pc:sldMk cId="4190045712" sldId="2145707044"/>
            <ac:picMk id="2" creationId="{067DC0F1-FA42-6944-E3C8-CE8EE8A1C9D7}"/>
          </ac:picMkLst>
        </pc:picChg>
        <pc:picChg chg="del">
          <ac:chgData name="Marciniak, Keith" userId="06b80eb2-1fae-44d3-989b-6615f3a1cef6" providerId="ADAL" clId="{9E8081B7-5DDD-45F0-8EA3-EBB92A18B2CE}" dt="2025-09-26T23:51:23.307" v="3127" actId="478"/>
          <ac:picMkLst>
            <pc:docMk/>
            <pc:sldMk cId="4190045712" sldId="2145707044"/>
            <ac:picMk id="4" creationId="{8B6FE944-D7DF-27E6-0010-D787AA1ED8E8}"/>
          </ac:picMkLst>
        </pc:picChg>
      </pc:sldChg>
      <pc:sldChg chg="del modNotesTx">
        <pc:chgData name="Marciniak, Keith" userId="06b80eb2-1fae-44d3-989b-6615f3a1cef6" providerId="ADAL" clId="{9E8081B7-5DDD-45F0-8EA3-EBB92A18B2CE}" dt="2025-09-26T23:51:09.959" v="3126" actId="47"/>
        <pc:sldMkLst>
          <pc:docMk/>
          <pc:sldMk cId="3913283586" sldId="2145707046"/>
        </pc:sldMkLst>
      </pc:sldChg>
      <pc:sldChg chg="modNotesTx">
        <pc:chgData name="Marciniak, Keith" userId="06b80eb2-1fae-44d3-989b-6615f3a1cef6" providerId="ADAL" clId="{9E8081B7-5DDD-45F0-8EA3-EBB92A18B2CE}" dt="2025-09-26T23:02:01.876" v="1307" actId="20577"/>
        <pc:sldMkLst>
          <pc:docMk/>
          <pc:sldMk cId="228959479" sldId="2145707047"/>
        </pc:sldMkLst>
      </pc:sldChg>
      <pc:sldChg chg="modNotesTx">
        <pc:chgData name="Marciniak, Keith" userId="06b80eb2-1fae-44d3-989b-6615f3a1cef6" providerId="ADAL" clId="{9E8081B7-5DDD-45F0-8EA3-EBB92A18B2CE}" dt="2025-09-26T23:31:17.896" v="2617" actId="6549"/>
        <pc:sldMkLst>
          <pc:docMk/>
          <pc:sldMk cId="3927946564" sldId="2145707048"/>
        </pc:sldMkLst>
      </pc:sldChg>
      <pc:sldChg chg="modNotesTx">
        <pc:chgData name="Marciniak, Keith" userId="06b80eb2-1fae-44d3-989b-6615f3a1cef6" providerId="ADAL" clId="{9E8081B7-5DDD-45F0-8EA3-EBB92A18B2CE}" dt="2025-09-26T23:32:51.278" v="2709" actId="20577"/>
        <pc:sldMkLst>
          <pc:docMk/>
          <pc:sldMk cId="3075689271" sldId="2145707049"/>
        </pc:sldMkLst>
      </pc:sldChg>
      <pc:sldChg chg="addSp delSp modSp mod modNotesTx">
        <pc:chgData name="Marciniak, Keith" userId="06b80eb2-1fae-44d3-989b-6615f3a1cef6" providerId="ADAL" clId="{9E8081B7-5DDD-45F0-8EA3-EBB92A18B2CE}" dt="2025-09-26T23:33:04.909" v="2712" actId="20577"/>
        <pc:sldMkLst>
          <pc:docMk/>
          <pc:sldMk cId="3654967380" sldId="2145707050"/>
        </pc:sldMkLst>
        <pc:picChg chg="add del mod">
          <ac:chgData name="Marciniak, Keith" userId="06b80eb2-1fae-44d3-989b-6615f3a1cef6" providerId="ADAL" clId="{9E8081B7-5DDD-45F0-8EA3-EBB92A18B2CE}" dt="2025-09-26T21:45:10.105" v="292" actId="21"/>
          <ac:picMkLst>
            <pc:docMk/>
            <pc:sldMk cId="3654967380" sldId="2145707050"/>
            <ac:picMk id="4" creationId="{BB81F8AC-3D8E-2CB2-C97B-2E62050A13D6}"/>
          </ac:picMkLst>
        </pc:picChg>
      </pc:sldChg>
      <pc:sldChg chg="addSp delSp del mod modNotesTx">
        <pc:chgData name="Marciniak, Keith" userId="06b80eb2-1fae-44d3-989b-6615f3a1cef6" providerId="ADAL" clId="{9E8081B7-5DDD-45F0-8EA3-EBB92A18B2CE}" dt="2025-09-26T23:51:57.109" v="3130" actId="47"/>
        <pc:sldMkLst>
          <pc:docMk/>
          <pc:sldMk cId="3467531828" sldId="2145707051"/>
        </pc:sldMkLst>
        <pc:spChg chg="add del">
          <ac:chgData name="Marciniak, Keith" userId="06b80eb2-1fae-44d3-989b-6615f3a1cef6" providerId="ADAL" clId="{9E8081B7-5DDD-45F0-8EA3-EBB92A18B2CE}" dt="2025-09-26T21:35:37.710" v="155" actId="22"/>
          <ac:spMkLst>
            <pc:docMk/>
            <pc:sldMk cId="3467531828" sldId="2145707051"/>
            <ac:spMk id="3" creationId="{ECFDCC82-CA16-C839-169F-8D01902AEBAE}"/>
          </ac:spMkLst>
        </pc:spChg>
      </pc:sldChg>
      <pc:sldChg chg="modSp mod modNotesTx">
        <pc:chgData name="Marciniak, Keith" userId="06b80eb2-1fae-44d3-989b-6615f3a1cef6" providerId="ADAL" clId="{9E8081B7-5DDD-45F0-8EA3-EBB92A18B2CE}" dt="2025-09-26T23:10:51.943" v="1771" actId="6549"/>
        <pc:sldMkLst>
          <pc:docMk/>
          <pc:sldMk cId="1069808837" sldId="2145707052"/>
        </pc:sldMkLst>
        <pc:spChg chg="mod">
          <ac:chgData name="Marciniak, Keith" userId="06b80eb2-1fae-44d3-989b-6615f3a1cef6" providerId="ADAL" clId="{9E8081B7-5DDD-45F0-8EA3-EBB92A18B2CE}" dt="2025-09-26T22:33:16.102" v="671" actId="20577"/>
          <ac:spMkLst>
            <pc:docMk/>
            <pc:sldMk cId="1069808837" sldId="2145707052"/>
            <ac:spMk id="17" creationId="{2549E77A-A75A-A80C-7C25-C2A1C0D39F63}"/>
          </ac:spMkLst>
        </pc:spChg>
      </pc:sldChg>
      <pc:sldChg chg="del modNotesTx">
        <pc:chgData name="Marciniak, Keith" userId="06b80eb2-1fae-44d3-989b-6615f3a1cef6" providerId="ADAL" clId="{9E8081B7-5DDD-45F0-8EA3-EBB92A18B2CE}" dt="2025-09-26T23:52:14.629" v="3132" actId="47"/>
        <pc:sldMkLst>
          <pc:docMk/>
          <pc:sldMk cId="1723315259" sldId="2145707053"/>
        </pc:sldMkLst>
      </pc:sldChg>
      <pc:sldChg chg="addSp delSp modSp mod modNotesTx">
        <pc:chgData name="Marciniak, Keith" userId="06b80eb2-1fae-44d3-989b-6615f3a1cef6" providerId="ADAL" clId="{9E8081B7-5DDD-45F0-8EA3-EBB92A18B2CE}" dt="2025-09-26T23:10:59.481" v="1773" actId="6549"/>
        <pc:sldMkLst>
          <pc:docMk/>
          <pc:sldMk cId="1302989489" sldId="2145707054"/>
        </pc:sldMkLst>
        <pc:spChg chg="mod">
          <ac:chgData name="Marciniak, Keith" userId="06b80eb2-1fae-44d3-989b-6615f3a1cef6" providerId="ADAL" clId="{9E8081B7-5DDD-45F0-8EA3-EBB92A18B2CE}" dt="2025-09-26T21:29:30.359" v="30" actId="6549"/>
          <ac:spMkLst>
            <pc:docMk/>
            <pc:sldMk cId="1302989489" sldId="2145707054"/>
            <ac:spMk id="4" creationId="{018AEAB9-644F-6CE1-D08C-649570F2655F}"/>
          </ac:spMkLst>
        </pc:spChg>
        <pc:spChg chg="mod">
          <ac:chgData name="Marciniak, Keith" userId="06b80eb2-1fae-44d3-989b-6615f3a1cef6" providerId="ADAL" clId="{9E8081B7-5DDD-45F0-8EA3-EBB92A18B2CE}" dt="2025-09-26T21:29:33.138" v="31" actId="6549"/>
          <ac:spMkLst>
            <pc:docMk/>
            <pc:sldMk cId="1302989489" sldId="2145707054"/>
            <ac:spMk id="16" creationId="{3B55F528-0A89-8150-B1C8-2C76F0A249DB}"/>
          </ac:spMkLst>
        </pc:spChg>
        <pc:picChg chg="add mod modCrop">
          <ac:chgData name="Marciniak, Keith" userId="06b80eb2-1fae-44d3-989b-6615f3a1cef6" providerId="ADAL" clId="{9E8081B7-5DDD-45F0-8EA3-EBB92A18B2CE}" dt="2025-09-26T21:31:01.852" v="50" actId="1076"/>
          <ac:picMkLst>
            <pc:docMk/>
            <pc:sldMk cId="1302989489" sldId="2145707054"/>
            <ac:picMk id="6" creationId="{6C5634F5-C80D-0FB9-9721-7A2429BD28B2}"/>
          </ac:picMkLst>
        </pc:picChg>
        <pc:picChg chg="add del mod">
          <ac:chgData name="Marciniak, Keith" userId="06b80eb2-1fae-44d3-989b-6615f3a1cef6" providerId="ADAL" clId="{9E8081B7-5DDD-45F0-8EA3-EBB92A18B2CE}" dt="2025-09-26T21:30:54.531" v="48" actId="478"/>
          <ac:picMkLst>
            <pc:docMk/>
            <pc:sldMk cId="1302989489" sldId="2145707054"/>
            <ac:picMk id="7" creationId="{88003C83-6920-843F-1873-986E5DE42043}"/>
          </ac:picMkLst>
        </pc:picChg>
      </pc:sldChg>
      <pc:sldChg chg="del">
        <pc:chgData name="Marciniak, Keith" userId="06b80eb2-1fae-44d3-989b-6615f3a1cef6" providerId="ADAL" clId="{9E8081B7-5DDD-45F0-8EA3-EBB92A18B2CE}" dt="2025-09-26T23:52:32.459" v="3134" actId="47"/>
        <pc:sldMkLst>
          <pc:docMk/>
          <pc:sldMk cId="3475790076" sldId="2145707055"/>
        </pc:sldMkLst>
      </pc:sldChg>
      <pc:sldChg chg="addSp delSp modSp mod modNotesTx">
        <pc:chgData name="Marciniak, Keith" userId="06b80eb2-1fae-44d3-989b-6615f3a1cef6" providerId="ADAL" clId="{9E8081B7-5DDD-45F0-8EA3-EBB92A18B2CE}" dt="2025-09-26T23:11:06.393" v="1774" actId="6549"/>
        <pc:sldMkLst>
          <pc:docMk/>
          <pc:sldMk cId="766123476" sldId="2145707056"/>
        </pc:sldMkLst>
        <pc:picChg chg="add del mod">
          <ac:chgData name="Marciniak, Keith" userId="06b80eb2-1fae-44d3-989b-6615f3a1cef6" providerId="ADAL" clId="{9E8081B7-5DDD-45F0-8EA3-EBB92A18B2CE}" dt="2025-09-26T21:32:10.484" v="62" actId="478"/>
          <ac:picMkLst>
            <pc:docMk/>
            <pc:sldMk cId="766123476" sldId="2145707056"/>
            <ac:picMk id="2" creationId="{BC007C20-E25A-64E3-A09F-DB814D4B5378}"/>
          </ac:picMkLst>
        </pc:picChg>
        <pc:picChg chg="add mod modCrop">
          <ac:chgData name="Marciniak, Keith" userId="06b80eb2-1fae-44d3-989b-6615f3a1cef6" providerId="ADAL" clId="{9E8081B7-5DDD-45F0-8EA3-EBB92A18B2CE}" dt="2025-09-26T21:32:14.358" v="63" actId="1076"/>
          <ac:picMkLst>
            <pc:docMk/>
            <pc:sldMk cId="766123476" sldId="2145707056"/>
            <ac:picMk id="4" creationId="{582428FE-90FE-72E7-04D4-9C7D25483E3B}"/>
          </ac:picMkLst>
        </pc:picChg>
      </pc:sldChg>
      <pc:sldChg chg="del modNotesTx">
        <pc:chgData name="Marciniak, Keith" userId="06b80eb2-1fae-44d3-989b-6615f3a1cef6" providerId="ADAL" clId="{9E8081B7-5DDD-45F0-8EA3-EBB92A18B2CE}" dt="2025-09-26T23:52:52.325" v="3136" actId="47"/>
        <pc:sldMkLst>
          <pc:docMk/>
          <pc:sldMk cId="650185913" sldId="2145707057"/>
        </pc:sldMkLst>
      </pc:sldChg>
      <pc:sldChg chg="addSp delSp modSp mod modNotesTx">
        <pc:chgData name="Marciniak, Keith" userId="06b80eb2-1fae-44d3-989b-6615f3a1cef6" providerId="ADAL" clId="{9E8081B7-5DDD-45F0-8EA3-EBB92A18B2CE}" dt="2025-09-26T23:11:13.424" v="1776" actId="6549"/>
        <pc:sldMkLst>
          <pc:docMk/>
          <pc:sldMk cId="2691055231" sldId="2145707058"/>
        </pc:sldMkLst>
        <pc:spChg chg="mod">
          <ac:chgData name="Marciniak, Keith" userId="06b80eb2-1fae-44d3-989b-6615f3a1cef6" providerId="ADAL" clId="{9E8081B7-5DDD-45F0-8EA3-EBB92A18B2CE}" dt="2025-09-26T21:32:54.529" v="127" actId="20577"/>
          <ac:spMkLst>
            <pc:docMk/>
            <pc:sldMk cId="2691055231" sldId="2145707058"/>
            <ac:spMk id="16" creationId="{CB1ECD08-A8EB-0EF9-58D0-E4EA4FA58845}"/>
          </ac:spMkLst>
        </pc:spChg>
        <pc:picChg chg="add del mod">
          <ac:chgData name="Marciniak, Keith" userId="06b80eb2-1fae-44d3-989b-6615f3a1cef6" providerId="ADAL" clId="{9E8081B7-5DDD-45F0-8EA3-EBB92A18B2CE}" dt="2025-09-26T21:33:56.636" v="129" actId="21"/>
          <ac:picMkLst>
            <pc:docMk/>
            <pc:sldMk cId="2691055231" sldId="2145707058"/>
            <ac:picMk id="2" creationId="{7824A9CB-637A-C2DB-074A-95E2DF73517D}"/>
          </ac:picMkLst>
        </pc:picChg>
      </pc:sldChg>
      <pc:sldChg chg="add del">
        <pc:chgData name="Marciniak, Keith" userId="06b80eb2-1fae-44d3-989b-6615f3a1cef6" providerId="ADAL" clId="{9E8081B7-5DDD-45F0-8EA3-EBB92A18B2CE}" dt="2025-09-26T23:53:23.687" v="3140" actId="47"/>
        <pc:sldMkLst>
          <pc:docMk/>
          <pc:sldMk cId="1406908211" sldId="2145707059"/>
        </pc:sldMkLst>
      </pc:sldChg>
      <pc:sldChg chg="addSp delSp modSp mod modNotesTx">
        <pc:chgData name="Marciniak, Keith" userId="06b80eb2-1fae-44d3-989b-6615f3a1cef6" providerId="ADAL" clId="{9E8081B7-5DDD-45F0-8EA3-EBB92A18B2CE}" dt="2025-09-26T23:11:44.881" v="1855" actId="6549"/>
        <pc:sldMkLst>
          <pc:docMk/>
          <pc:sldMk cId="2128116131" sldId="2145707060"/>
        </pc:sldMkLst>
        <pc:picChg chg="add del mod">
          <ac:chgData name="Marciniak, Keith" userId="06b80eb2-1fae-44d3-989b-6615f3a1cef6" providerId="ADAL" clId="{9E8081B7-5DDD-45F0-8EA3-EBB92A18B2CE}" dt="2025-09-26T21:34:56.750" v="150" actId="478"/>
          <ac:picMkLst>
            <pc:docMk/>
            <pc:sldMk cId="2128116131" sldId="2145707060"/>
            <ac:picMk id="2" creationId="{7824A9CB-637A-C2DB-074A-95E2DF73517D}"/>
          </ac:picMkLst>
        </pc:picChg>
        <pc:picChg chg="add mod modCrop">
          <ac:chgData name="Marciniak, Keith" userId="06b80eb2-1fae-44d3-989b-6615f3a1cef6" providerId="ADAL" clId="{9E8081B7-5DDD-45F0-8EA3-EBB92A18B2CE}" dt="2025-09-26T21:35:01.692" v="151" actId="1076"/>
          <ac:picMkLst>
            <pc:docMk/>
            <pc:sldMk cId="2128116131" sldId="2145707060"/>
            <ac:picMk id="4" creationId="{BF781642-8AB4-A004-F66F-AC2F9C09B398}"/>
          </ac:picMkLst>
        </pc:picChg>
      </pc:sldChg>
      <pc:sldChg chg="modNotesTx">
        <pc:chgData name="Marciniak, Keith" userId="06b80eb2-1fae-44d3-989b-6615f3a1cef6" providerId="ADAL" clId="{9E8081B7-5DDD-45F0-8EA3-EBB92A18B2CE}" dt="2025-09-26T23:38:09.832" v="2881" actId="12"/>
        <pc:sldMkLst>
          <pc:docMk/>
          <pc:sldMk cId="2921697752" sldId="2145707061"/>
        </pc:sldMkLst>
      </pc:sldChg>
      <pc:sldChg chg="addSp delSp modSp mod modNotesTx">
        <pc:chgData name="Marciniak, Keith" userId="06b80eb2-1fae-44d3-989b-6615f3a1cef6" providerId="ADAL" clId="{9E8081B7-5DDD-45F0-8EA3-EBB92A18B2CE}" dt="2025-09-26T23:40:43.325" v="2993" actId="12"/>
        <pc:sldMkLst>
          <pc:docMk/>
          <pc:sldMk cId="3616822209" sldId="2145707062"/>
        </pc:sldMkLst>
        <pc:spChg chg="mod">
          <ac:chgData name="Marciniak, Keith" userId="06b80eb2-1fae-44d3-989b-6615f3a1cef6" providerId="ADAL" clId="{9E8081B7-5DDD-45F0-8EA3-EBB92A18B2CE}" dt="2025-09-26T21:38:26.809" v="216" actId="6549"/>
          <ac:spMkLst>
            <pc:docMk/>
            <pc:sldMk cId="3616822209" sldId="2145707062"/>
            <ac:spMk id="3" creationId="{5BC74629-7332-15E0-2247-2612E6E1B206}"/>
          </ac:spMkLst>
        </pc:spChg>
        <pc:picChg chg="add mod modCrop">
          <ac:chgData name="Marciniak, Keith" userId="06b80eb2-1fae-44d3-989b-6615f3a1cef6" providerId="ADAL" clId="{9E8081B7-5DDD-45F0-8EA3-EBB92A18B2CE}" dt="2025-09-26T21:39:56.571" v="252" actId="1076"/>
          <ac:picMkLst>
            <pc:docMk/>
            <pc:sldMk cId="3616822209" sldId="2145707062"/>
            <ac:picMk id="4" creationId="{1AFD7CC1-A5B7-422D-24EE-19BEDB403924}"/>
          </ac:picMkLst>
        </pc:picChg>
        <pc:picChg chg="add del mod">
          <ac:chgData name="Marciniak, Keith" userId="06b80eb2-1fae-44d3-989b-6615f3a1cef6" providerId="ADAL" clId="{9E8081B7-5DDD-45F0-8EA3-EBB92A18B2CE}" dt="2025-09-26T21:39:53.021" v="251" actId="478"/>
          <ac:picMkLst>
            <pc:docMk/>
            <pc:sldMk cId="3616822209" sldId="2145707062"/>
            <ac:picMk id="5" creationId="{23D402F5-D16E-BB8C-3F03-D13B5A2CF4BC}"/>
          </ac:picMkLst>
        </pc:picChg>
      </pc:sldChg>
      <pc:sldChg chg="addSp delSp modSp mod modNotesTx">
        <pc:chgData name="Marciniak, Keith" userId="06b80eb2-1fae-44d3-989b-6615f3a1cef6" providerId="ADAL" clId="{9E8081B7-5DDD-45F0-8EA3-EBB92A18B2CE}" dt="2025-09-26T23:43:02.243" v="3084" actId="12"/>
        <pc:sldMkLst>
          <pc:docMk/>
          <pc:sldMk cId="3048449793" sldId="2145707063"/>
        </pc:sldMkLst>
        <pc:picChg chg="add mod modCrop">
          <ac:chgData name="Marciniak, Keith" userId="06b80eb2-1fae-44d3-989b-6615f3a1cef6" providerId="ADAL" clId="{9E8081B7-5DDD-45F0-8EA3-EBB92A18B2CE}" dt="2025-09-26T21:41:28.226" v="273" actId="1076"/>
          <ac:picMkLst>
            <pc:docMk/>
            <pc:sldMk cId="3048449793" sldId="2145707063"/>
            <ac:picMk id="3" creationId="{C7721347-A96F-E556-667E-458F7162FC6B}"/>
          </ac:picMkLst>
        </pc:picChg>
        <pc:picChg chg="add del mod">
          <ac:chgData name="Marciniak, Keith" userId="06b80eb2-1fae-44d3-989b-6615f3a1cef6" providerId="ADAL" clId="{9E8081B7-5DDD-45F0-8EA3-EBB92A18B2CE}" dt="2025-09-26T21:41:30.160" v="274" actId="478"/>
          <ac:picMkLst>
            <pc:docMk/>
            <pc:sldMk cId="3048449793" sldId="2145707063"/>
            <ac:picMk id="4" creationId="{268800ED-B08A-4C9D-7600-61EA44D8CEF1}"/>
          </ac:picMkLst>
        </pc:picChg>
      </pc:sldChg>
      <pc:sldChg chg="del modNotesTx">
        <pc:chgData name="Marciniak, Keith" userId="06b80eb2-1fae-44d3-989b-6615f3a1cef6" providerId="ADAL" clId="{9E8081B7-5DDD-45F0-8EA3-EBB92A18B2CE}" dt="2025-09-26T23:53:44.529" v="3142" actId="47"/>
        <pc:sldMkLst>
          <pc:docMk/>
          <pc:sldMk cId="2688029439" sldId="2145707064"/>
        </pc:sldMkLst>
      </pc:sldChg>
      <pc:sldChg chg="del modNotesTx">
        <pc:chgData name="Marciniak, Keith" userId="06b80eb2-1fae-44d3-989b-6615f3a1cef6" providerId="ADAL" clId="{9E8081B7-5DDD-45F0-8EA3-EBB92A18B2CE}" dt="2025-09-26T23:53:54.983" v="3144" actId="47"/>
        <pc:sldMkLst>
          <pc:docMk/>
          <pc:sldMk cId="4126631835" sldId="2145707065"/>
        </pc:sldMkLst>
      </pc:sldChg>
      <pc:sldChg chg="modNotesTx">
        <pc:chgData name="Marciniak, Keith" userId="06b80eb2-1fae-44d3-989b-6615f3a1cef6" providerId="ADAL" clId="{9E8081B7-5DDD-45F0-8EA3-EBB92A18B2CE}" dt="2025-09-26T23:07:55.092" v="1589" actId="6549"/>
        <pc:sldMkLst>
          <pc:docMk/>
          <pc:sldMk cId="2597450681" sldId="2145707066"/>
        </pc:sldMkLst>
      </pc:sldChg>
      <pc:sldChg chg="modSp mod modNotesTx">
        <pc:chgData name="Marciniak, Keith" userId="06b80eb2-1fae-44d3-989b-6615f3a1cef6" providerId="ADAL" clId="{9E8081B7-5DDD-45F0-8EA3-EBB92A18B2CE}" dt="2025-09-26T23:42:11.483" v="3016" actId="20577"/>
        <pc:sldMkLst>
          <pc:docMk/>
          <pc:sldMk cId="2596587953" sldId="2145707067"/>
        </pc:sldMkLst>
        <pc:spChg chg="mod">
          <ac:chgData name="Marciniak, Keith" userId="06b80eb2-1fae-44d3-989b-6615f3a1cef6" providerId="ADAL" clId="{9E8081B7-5DDD-45F0-8EA3-EBB92A18B2CE}" dt="2025-09-26T21:40:11.261" v="257" actId="14100"/>
          <ac:spMkLst>
            <pc:docMk/>
            <pc:sldMk cId="2596587953" sldId="2145707067"/>
            <ac:spMk id="16" creationId="{F099192A-9239-FC37-887D-6921CA603CA1}"/>
          </ac:spMkLst>
        </pc:spChg>
      </pc:sldChg>
      <pc:sldChg chg="modNotesTx">
        <pc:chgData name="Marciniak, Keith" userId="06b80eb2-1fae-44d3-989b-6615f3a1cef6" providerId="ADAL" clId="{9E8081B7-5DDD-45F0-8EA3-EBB92A18B2CE}" dt="2025-09-26T23:07:14.626" v="1548" actId="6549"/>
        <pc:sldMkLst>
          <pc:docMk/>
          <pc:sldMk cId="1983176616" sldId="2145707069"/>
        </pc:sldMkLst>
      </pc:sldChg>
      <pc:sldChg chg="modNotesTx">
        <pc:chgData name="Marciniak, Keith" userId="06b80eb2-1fae-44d3-989b-6615f3a1cef6" providerId="ADAL" clId="{9E8081B7-5DDD-45F0-8EA3-EBB92A18B2CE}" dt="2025-09-26T23:03:09.397" v="1319" actId="20577"/>
        <pc:sldMkLst>
          <pc:docMk/>
          <pc:sldMk cId="1549890954" sldId="2145707070"/>
        </pc:sldMkLst>
      </pc:sldChg>
      <pc:sldChg chg="modNotesTx">
        <pc:chgData name="Marciniak, Keith" userId="06b80eb2-1fae-44d3-989b-6615f3a1cef6" providerId="ADAL" clId="{9E8081B7-5DDD-45F0-8EA3-EBB92A18B2CE}" dt="2025-09-26T23:09:08.397" v="1640" actId="20577"/>
        <pc:sldMkLst>
          <pc:docMk/>
          <pc:sldMk cId="114735593" sldId="2145707071"/>
        </pc:sldMkLst>
      </pc:sldChg>
      <pc:sldChg chg="addSp delSp modSp mod modNotesTx">
        <pc:chgData name="Marciniak, Keith" userId="06b80eb2-1fae-44d3-989b-6615f3a1cef6" providerId="ADAL" clId="{9E8081B7-5DDD-45F0-8EA3-EBB92A18B2CE}" dt="2025-09-26T23:36:06.293" v="2877" actId="6549"/>
        <pc:sldMkLst>
          <pc:docMk/>
          <pc:sldMk cId="2117496888" sldId="2145707072"/>
        </pc:sldMkLst>
        <pc:picChg chg="add del mod modCrop">
          <ac:chgData name="Marciniak, Keith" userId="06b80eb2-1fae-44d3-989b-6615f3a1cef6" providerId="ADAL" clId="{9E8081B7-5DDD-45F0-8EA3-EBB92A18B2CE}" dt="2025-09-26T21:45:54.909" v="306" actId="478"/>
          <ac:picMkLst>
            <pc:docMk/>
            <pc:sldMk cId="2117496888" sldId="2145707072"/>
            <ac:picMk id="3" creationId="{01EDEF5C-3071-5469-9AAA-5739F79B19C6}"/>
          </ac:picMkLst>
        </pc:picChg>
        <pc:picChg chg="del">
          <ac:chgData name="Marciniak, Keith" userId="06b80eb2-1fae-44d3-989b-6615f3a1cef6" providerId="ADAL" clId="{9E8081B7-5DDD-45F0-8EA3-EBB92A18B2CE}" dt="2025-09-26T21:44:00.624" v="287" actId="478"/>
          <ac:picMkLst>
            <pc:docMk/>
            <pc:sldMk cId="2117496888" sldId="2145707072"/>
            <ac:picMk id="4" creationId="{C5D1DB98-4B58-D6BD-0735-64D83F9E9596}"/>
          </ac:picMkLst>
        </pc:picChg>
        <pc:picChg chg="add mod modCrop">
          <ac:chgData name="Marciniak, Keith" userId="06b80eb2-1fae-44d3-989b-6615f3a1cef6" providerId="ADAL" clId="{9E8081B7-5DDD-45F0-8EA3-EBB92A18B2CE}" dt="2025-09-26T21:45:57.092" v="307" actId="1076"/>
          <ac:picMkLst>
            <pc:docMk/>
            <pc:sldMk cId="2117496888" sldId="2145707072"/>
            <ac:picMk id="5" creationId="{BB81F8AC-3D8E-2CB2-C97B-2E62050A13D6}"/>
          </ac:picMkLst>
        </pc:picChg>
      </pc:sldChg>
      <pc:sldChg chg="addSp delSp modSp add mod modNotesTx">
        <pc:chgData name="Marciniak, Keith" userId="06b80eb2-1fae-44d3-989b-6615f3a1cef6" providerId="ADAL" clId="{9E8081B7-5DDD-45F0-8EA3-EBB92A18B2CE}" dt="2025-09-26T23:38:18.219" v="2885" actId="6549"/>
        <pc:sldMkLst>
          <pc:docMk/>
          <pc:sldMk cId="4085080856" sldId="2145707073"/>
        </pc:sldMkLst>
        <pc:spChg chg="mod">
          <ac:chgData name="Marciniak, Keith" userId="06b80eb2-1fae-44d3-989b-6615f3a1cef6" providerId="ADAL" clId="{9E8081B7-5DDD-45F0-8EA3-EBB92A18B2CE}" dt="2025-09-26T21:36:35.559" v="158" actId="207"/>
          <ac:spMkLst>
            <pc:docMk/>
            <pc:sldMk cId="4085080856" sldId="2145707073"/>
            <ac:spMk id="16" creationId="{F4D1C583-066A-2F1D-2315-455FCBB03500}"/>
          </ac:spMkLst>
        </pc:spChg>
        <pc:picChg chg="add mod modCrop">
          <ac:chgData name="Marciniak, Keith" userId="06b80eb2-1fae-44d3-989b-6615f3a1cef6" providerId="ADAL" clId="{9E8081B7-5DDD-45F0-8EA3-EBB92A18B2CE}" dt="2025-09-26T21:37:21.860" v="177" actId="1076"/>
          <ac:picMkLst>
            <pc:docMk/>
            <pc:sldMk cId="4085080856" sldId="2145707073"/>
            <ac:picMk id="3" creationId="{33B8DFB1-940D-5FBD-F88E-6657B20C969D}"/>
          </ac:picMkLst>
        </pc:picChg>
        <pc:picChg chg="del">
          <ac:chgData name="Marciniak, Keith" userId="06b80eb2-1fae-44d3-989b-6615f3a1cef6" providerId="ADAL" clId="{9E8081B7-5DDD-45F0-8EA3-EBB92A18B2CE}" dt="2025-09-26T21:37:16.087" v="176" actId="478"/>
          <ac:picMkLst>
            <pc:docMk/>
            <pc:sldMk cId="4085080856" sldId="2145707073"/>
            <ac:picMk id="4" creationId="{60A9E8A5-8E14-8B67-1E25-497460D2A0E4}"/>
          </ac:picMkLst>
        </pc:picChg>
      </pc:sldChg>
      <pc:sldChg chg="add">
        <pc:chgData name="Marciniak, Keith" userId="06b80eb2-1fae-44d3-989b-6615f3a1cef6" providerId="ADAL" clId="{9E8081B7-5DDD-45F0-8EA3-EBB92A18B2CE}" dt="2025-09-26T23:46:46.576" v="3086"/>
        <pc:sldMkLst>
          <pc:docMk/>
          <pc:sldMk cId="1428829548" sldId="2145707074"/>
        </pc:sldMkLst>
      </pc:sldChg>
      <pc:sldChg chg="add del">
        <pc:chgData name="Marciniak, Keith" userId="06b80eb2-1fae-44d3-989b-6615f3a1cef6" providerId="ADAL" clId="{9E8081B7-5DDD-45F0-8EA3-EBB92A18B2CE}" dt="2025-09-26T23:29:28.686" v="2603" actId="47"/>
        <pc:sldMkLst>
          <pc:docMk/>
          <pc:sldMk cId="2549562396" sldId="2145707074"/>
        </pc:sldMkLst>
      </pc:sldChg>
      <pc:sldChg chg="add">
        <pc:chgData name="Marciniak, Keith" userId="06b80eb2-1fae-44d3-989b-6615f3a1cef6" providerId="ADAL" clId="{9E8081B7-5DDD-45F0-8EA3-EBB92A18B2CE}" dt="2025-09-26T23:47:08.379" v="3088"/>
        <pc:sldMkLst>
          <pc:docMk/>
          <pc:sldMk cId="1784094551" sldId="2145707075"/>
        </pc:sldMkLst>
      </pc:sldChg>
      <pc:sldChg chg="add">
        <pc:chgData name="Marciniak, Keith" userId="06b80eb2-1fae-44d3-989b-6615f3a1cef6" providerId="ADAL" clId="{9E8081B7-5DDD-45F0-8EA3-EBB92A18B2CE}" dt="2025-09-26T23:48:58.359" v="3104"/>
        <pc:sldMkLst>
          <pc:docMk/>
          <pc:sldMk cId="3605575287" sldId="2145707076"/>
        </pc:sldMkLst>
      </pc:sldChg>
      <pc:sldChg chg="add">
        <pc:chgData name="Marciniak, Keith" userId="06b80eb2-1fae-44d3-989b-6615f3a1cef6" providerId="ADAL" clId="{9E8081B7-5DDD-45F0-8EA3-EBB92A18B2CE}" dt="2025-09-26T23:50:02.114" v="3112"/>
        <pc:sldMkLst>
          <pc:docMk/>
          <pc:sldMk cId="1108013356" sldId="2145707077"/>
        </pc:sldMkLst>
      </pc:sldChg>
      <pc:sldChg chg="modSp add mod">
        <pc:chgData name="Marciniak, Keith" userId="06b80eb2-1fae-44d3-989b-6615f3a1cef6" providerId="ADAL" clId="{9E8081B7-5DDD-45F0-8EA3-EBB92A18B2CE}" dt="2025-09-26T23:51:07.876" v="3125" actId="20577"/>
        <pc:sldMkLst>
          <pc:docMk/>
          <pc:sldMk cId="3633346787" sldId="2145707078"/>
        </pc:sldMkLst>
        <pc:spChg chg="mod">
          <ac:chgData name="Marciniak, Keith" userId="06b80eb2-1fae-44d3-989b-6615f3a1cef6" providerId="ADAL" clId="{9E8081B7-5DDD-45F0-8EA3-EBB92A18B2CE}" dt="2025-09-26T23:51:07.876" v="3125" actId="20577"/>
          <ac:spMkLst>
            <pc:docMk/>
            <pc:sldMk cId="3633346787" sldId="2145707078"/>
            <ac:spMk id="2" creationId="{6ECAEBBF-D776-2D9F-E2E4-543FAA6EBA3E}"/>
          </ac:spMkLst>
        </pc:spChg>
      </pc:sldChg>
      <pc:sldChg chg="add">
        <pc:chgData name="Marciniak, Keith" userId="06b80eb2-1fae-44d3-989b-6615f3a1cef6" providerId="ADAL" clId="{9E8081B7-5DDD-45F0-8EA3-EBB92A18B2CE}" dt="2025-09-26T23:51:51.262" v="3129"/>
        <pc:sldMkLst>
          <pc:docMk/>
          <pc:sldMk cId="3215114843" sldId="2145707079"/>
        </pc:sldMkLst>
      </pc:sldChg>
      <pc:sldChg chg="add">
        <pc:chgData name="Marciniak, Keith" userId="06b80eb2-1fae-44d3-989b-6615f3a1cef6" providerId="ADAL" clId="{9E8081B7-5DDD-45F0-8EA3-EBB92A18B2CE}" dt="2025-09-26T23:52:07.449" v="3131"/>
        <pc:sldMkLst>
          <pc:docMk/>
          <pc:sldMk cId="3352848395" sldId="2145707080"/>
        </pc:sldMkLst>
      </pc:sldChg>
      <pc:sldChg chg="add">
        <pc:chgData name="Marciniak, Keith" userId="06b80eb2-1fae-44d3-989b-6615f3a1cef6" providerId="ADAL" clId="{9E8081B7-5DDD-45F0-8EA3-EBB92A18B2CE}" dt="2025-09-26T23:52:26.793" v="3133"/>
        <pc:sldMkLst>
          <pc:docMk/>
          <pc:sldMk cId="15595549" sldId="2145707081"/>
        </pc:sldMkLst>
      </pc:sldChg>
      <pc:sldChg chg="add">
        <pc:chgData name="Marciniak, Keith" userId="06b80eb2-1fae-44d3-989b-6615f3a1cef6" providerId="ADAL" clId="{9E8081B7-5DDD-45F0-8EA3-EBB92A18B2CE}" dt="2025-09-26T23:52:43.628" v="3135"/>
        <pc:sldMkLst>
          <pc:docMk/>
          <pc:sldMk cId="1303964601" sldId="2145707082"/>
        </pc:sldMkLst>
      </pc:sldChg>
      <pc:sldChg chg="add">
        <pc:chgData name="Marciniak, Keith" userId="06b80eb2-1fae-44d3-989b-6615f3a1cef6" providerId="ADAL" clId="{9E8081B7-5DDD-45F0-8EA3-EBB92A18B2CE}" dt="2025-09-26T23:53:05.095" v="3137"/>
        <pc:sldMkLst>
          <pc:docMk/>
          <pc:sldMk cId="3564510827" sldId="2145707083"/>
        </pc:sldMkLst>
      </pc:sldChg>
      <pc:sldChg chg="add">
        <pc:chgData name="Marciniak, Keith" userId="06b80eb2-1fae-44d3-989b-6615f3a1cef6" providerId="ADAL" clId="{9E8081B7-5DDD-45F0-8EA3-EBB92A18B2CE}" dt="2025-09-26T23:53:32.172" v="3141"/>
        <pc:sldMkLst>
          <pc:docMk/>
          <pc:sldMk cId="4025365422" sldId="2145707084"/>
        </pc:sldMkLst>
      </pc:sldChg>
      <pc:sldChg chg="add">
        <pc:chgData name="Marciniak, Keith" userId="06b80eb2-1fae-44d3-989b-6615f3a1cef6" providerId="ADAL" clId="{9E8081B7-5DDD-45F0-8EA3-EBB92A18B2CE}" dt="2025-09-26T23:53:53.022" v="3143"/>
        <pc:sldMkLst>
          <pc:docMk/>
          <pc:sldMk cId="3308683755" sldId="214570708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37AAC6-C9A9-4968-B285-FD34A8349B43}" type="datetimeFigureOut">
              <a:rPr lang="en-US" smtClean="0"/>
              <a:t>9/26/2025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78BFA1-C9AF-4DD0-8F59-090F5E81FC92}" type="slidenum">
              <a:rPr lang="en-US" smtClean="0"/>
              <a:t>‹#›</a:t>
            </a:fld>
            <a:endParaRPr lang="en-US" dirty="0"/>
          </a:p>
        </p:txBody>
      </p:sp>
    </p:spTree>
    <p:extLst>
      <p:ext uri="{BB962C8B-B14F-4D97-AF65-F5344CB8AC3E}">
        <p14:creationId xmlns:p14="http://schemas.microsoft.com/office/powerpoint/2010/main" val="517675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r>
              <a:rPr lang="en-US" sz="1200" b="1" kern="1200" dirty="0">
                <a:solidFill>
                  <a:schemeClr val="tx1"/>
                </a:solidFill>
                <a:effectLst/>
                <a:latin typeface="+mn-lt"/>
                <a:ea typeface="+mn-ea"/>
                <a:cs typeface="+mn-cs"/>
              </a:rPr>
              <a:t>Activity:	I-A Facilitator/Program Introduction</a:t>
            </a:r>
            <a:endParaRPr lang="en-US" sz="1200" kern="1200" dirty="0">
              <a:solidFill>
                <a:schemeClr val="tx1"/>
              </a:solidFill>
              <a:effectLst/>
              <a:latin typeface="+mn-lt"/>
              <a:ea typeface="+mn-ea"/>
              <a:cs typeface="+mn-cs"/>
            </a:endParaRPr>
          </a:p>
          <a:p>
            <a:pPr eaLnBrk="0" hangingPunct="0"/>
            <a:r>
              <a:rPr lang="en-US" sz="1200" b="1" kern="1200" dirty="0">
                <a:solidFill>
                  <a:schemeClr val="tx1"/>
                </a:solidFill>
                <a:effectLst/>
                <a:latin typeface="+mn-lt"/>
                <a:ea typeface="+mn-ea"/>
                <a:cs typeface="+mn-cs"/>
              </a:rPr>
              <a:t>Time:	1 minute - Total time elapsed: 1 minutes</a:t>
            </a:r>
            <a:endParaRPr lang="en-US" sz="1200" kern="1200" dirty="0">
              <a:solidFill>
                <a:schemeClr val="tx1"/>
              </a:solidFill>
              <a:effectLst/>
              <a:latin typeface="+mn-lt"/>
              <a:ea typeface="+mn-ea"/>
              <a:cs typeface="+mn-cs"/>
            </a:endParaRPr>
          </a:p>
          <a:p>
            <a:pPr eaLnBrk="0" hangingPunct="0"/>
            <a:r>
              <a:rPr lang="en-US" sz="1200" b="1" kern="1200" dirty="0">
                <a:solidFill>
                  <a:schemeClr val="tx1"/>
                </a:solidFill>
                <a:effectLst/>
                <a:latin typeface="+mn-lt"/>
                <a:ea typeface="+mn-ea"/>
                <a:cs typeface="+mn-cs"/>
              </a:rPr>
              <a:t> </a:t>
            </a:r>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Introduce yourself for the benefit of those who may not know you. Briefly comment on your personal background in relation to career counseling. Explain that your school is offering this program to help student pharmacists make more informed career decisions.</a:t>
            </a:r>
          </a:p>
          <a:p>
            <a:endParaRPr lang="en-US" dirty="0"/>
          </a:p>
        </p:txBody>
      </p:sp>
      <p:sp>
        <p:nvSpPr>
          <p:cNvPr id="4" name="Slide Number Placeholder 3"/>
          <p:cNvSpPr>
            <a:spLocks noGrp="1"/>
          </p:cNvSpPr>
          <p:nvPr>
            <p:ph type="sldNum" sz="quarter" idx="5"/>
          </p:nvPr>
        </p:nvSpPr>
        <p:spPr/>
        <p:txBody>
          <a:bodyPr/>
          <a:lstStyle/>
          <a:p>
            <a:fld id="{8878BFA1-C9AF-4DD0-8F59-090F5E81FC92}" type="slidenum">
              <a:rPr lang="en-US" smtClean="0"/>
              <a:t>1</a:t>
            </a:fld>
            <a:endParaRPr lang="en-US" dirty="0"/>
          </a:p>
        </p:txBody>
      </p:sp>
    </p:spTree>
    <p:extLst>
      <p:ext uri="{BB962C8B-B14F-4D97-AF65-F5344CB8AC3E}">
        <p14:creationId xmlns:p14="http://schemas.microsoft.com/office/powerpoint/2010/main" val="2061066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71A82-8E0F-C1CE-10D7-F90EB0FDD5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7CA39-7944-930E-A9C1-A0AEFD84F9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1EF51D-87D9-1D47-A5DC-6F650FEFE220}"/>
              </a:ext>
            </a:extLst>
          </p:cNvPr>
          <p:cNvSpPr>
            <a:spLocks noGrp="1"/>
          </p:cNvSpPr>
          <p:nvPr>
            <p:ph type="body" idx="1"/>
          </p:nvPr>
        </p:nvSpPr>
        <p:spPr/>
        <p:txBody>
          <a:bodyPr/>
          <a:lstStyle/>
          <a:p>
            <a:pPr eaLnBrk="0" hangingPunct="0"/>
            <a:r>
              <a:rPr lang="en-US" sz="1200" b="1" kern="1200" dirty="0">
                <a:solidFill>
                  <a:schemeClr val="tx1"/>
                </a:solidFill>
                <a:effectLst/>
                <a:latin typeface="+mn-lt"/>
                <a:ea typeface="+mn-ea"/>
                <a:cs typeface="+mn-cs"/>
              </a:rPr>
              <a:t>Activity: 	 I-E: Appraising the Challenge Exercise</a:t>
            </a:r>
          </a:p>
          <a:p>
            <a:pPr eaLnBrk="0" hangingPunct="0"/>
            <a:r>
              <a:rPr lang="en-US" sz="1200" b="1" kern="1200" dirty="0">
                <a:solidFill>
                  <a:schemeClr val="tx1"/>
                </a:solidFill>
                <a:effectLst/>
                <a:latin typeface="+mn-lt"/>
                <a:ea typeface="+mn-ea"/>
                <a:cs typeface="+mn-cs"/>
              </a:rPr>
              <a:t>Time:	 13 minutes - Total time elapsed: 32 minutes</a:t>
            </a:r>
            <a:endParaRPr lang="en-US" sz="1200" kern="1200" dirty="0">
              <a:solidFill>
                <a:schemeClr val="tx1"/>
              </a:solidFill>
              <a:effectLst/>
              <a:latin typeface="+mn-lt"/>
              <a:ea typeface="+mn-ea"/>
              <a:cs typeface="+mn-cs"/>
            </a:endParaRPr>
          </a:p>
          <a:p>
            <a:endParaRPr lang="en-US" dirty="0"/>
          </a:p>
          <a:p>
            <a:r>
              <a:rPr lang="en-US" sz="1200" kern="1200" dirty="0">
                <a:solidFill>
                  <a:schemeClr val="tx1"/>
                </a:solidFill>
                <a:effectLst/>
                <a:latin typeface="+mn-lt"/>
                <a:ea typeface="+mn-ea"/>
                <a:cs typeface="+mn-cs"/>
              </a:rPr>
              <a:t>(What the profession of pharmacy will enable you to accomplish—personally and professionally)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Interests:</a:t>
            </a:r>
            <a:r>
              <a:rPr lang="en-US" sz="1200" kern="1200" dirty="0">
                <a:solidFill>
                  <a:schemeClr val="tx1"/>
                </a:solidFill>
                <a:effectLst/>
                <a:latin typeface="+mn-lt"/>
                <a:ea typeface="+mn-ea"/>
                <a:cs typeface="+mn-cs"/>
              </a:rPr>
              <a:t> (what personally attracted you to the profession of pharmacy)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Other Factors:</a:t>
            </a:r>
            <a:r>
              <a:rPr lang="en-US" sz="1200" kern="1200" dirty="0">
                <a:solidFill>
                  <a:schemeClr val="tx1"/>
                </a:solidFill>
                <a:effectLst/>
                <a:latin typeface="+mn-lt"/>
                <a:ea typeface="+mn-ea"/>
                <a:cs typeface="+mn-cs"/>
              </a:rPr>
              <a:t> (any other factors that led you to the profession of pharmacy)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Appraising the challenge exercise: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Turn to exercises 1 and 3 in the Briefing Document.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 exercise 1, you described the goals, ideas, and interests that led you to choose a career in pharmacy.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 exercise 3, you described the steps you have taken toward choosing a career option within the pharmacy profession.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Activity:</a:t>
            </a:r>
            <a:r>
              <a:rPr lang="en-US" sz="1200" kern="1200" dirty="0">
                <a:solidFill>
                  <a:schemeClr val="tx1"/>
                </a:solidFill>
                <a:effectLst/>
                <a:latin typeface="+mn-lt"/>
                <a:ea typeface="+mn-ea"/>
                <a:cs typeface="+mn-cs"/>
              </a:rPr>
              <a:t> Pair with a partner and take turns discussing your answers to these questions. Specifically, share with your partner:</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led you to pharmacy?</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major decisions will you have to make while you are in pharmacy school (or in practice)?</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 are you going to make these decisions?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 an empathic listener by asking questions for clarification rather than making your own points. When finished, reverse roles and continue the conversation.</a:t>
            </a:r>
          </a:p>
          <a:p>
            <a:r>
              <a:rPr lang="en-US" sz="1200" kern="1200" dirty="0">
                <a:solidFill>
                  <a:schemeClr val="tx1"/>
                </a:solidFill>
                <a:effectLst/>
                <a:latin typeface="+mn-lt"/>
                <a:ea typeface="+mn-ea"/>
                <a:cs typeface="+mn-cs"/>
              </a:rPr>
              <a:t> </a:t>
            </a:r>
          </a:p>
          <a:p>
            <a:pPr marL="171450" lvl="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It is understandable that there are many options in pharmacy with which you are not familiar. Even very experienced practitioners and educators have been surprised at the range of options that are available when they saw this chart.</a:t>
            </a:r>
          </a:p>
          <a:p>
            <a:pPr marL="171450" lvl="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You may seem overwhelmed by the large number of options at this point. (</a:t>
            </a:r>
            <a:r>
              <a:rPr lang="en-US" sz="1200" i="1" kern="1200" dirty="0">
                <a:solidFill>
                  <a:schemeClr val="tx1"/>
                </a:solidFill>
                <a:effectLst/>
                <a:latin typeface="+mn-lt"/>
                <a:ea typeface="+mn-ea"/>
                <a:cs typeface="+mn-cs"/>
              </a:rPr>
              <a:t>It is important to acknowledge and legitimize this anxiety.</a:t>
            </a:r>
            <a:r>
              <a:rPr lang="en-US" sz="1200" kern="1200" dirty="0">
                <a:solidFill>
                  <a:schemeClr val="tx1"/>
                </a:solidFill>
                <a:effectLst/>
                <a:latin typeface="+mn-lt"/>
                <a:ea typeface="+mn-ea"/>
                <a:cs typeface="+mn-cs"/>
              </a:rPr>
              <a:t>)</a:t>
            </a:r>
          </a:p>
          <a:p>
            <a:pPr marL="171450" lvl="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The profession of pharmacy is changing at a very rapid pace. While this </a:t>
            </a:r>
            <a:r>
              <a:rPr lang="en-US" sz="1200" b="1" kern="1200" dirty="0">
                <a:solidFill>
                  <a:schemeClr val="tx1"/>
                </a:solidFill>
                <a:effectLst/>
                <a:latin typeface="+mn-lt"/>
                <a:ea typeface="+mn-ea"/>
                <a:cs typeface="+mn-cs"/>
              </a:rPr>
              <a:t>career options for pharmacists</a:t>
            </a:r>
            <a:r>
              <a:rPr lang="en-US" sz="1200" kern="1200" dirty="0">
                <a:solidFill>
                  <a:schemeClr val="tx1"/>
                </a:solidFill>
                <a:effectLst/>
                <a:latin typeface="+mn-lt"/>
                <a:ea typeface="+mn-ea"/>
                <a:cs typeface="+mn-cs"/>
              </a:rPr>
              <a:t> represents most of the options that are available today, there will certainly be others available to you by the time you are making your final career decisions.</a:t>
            </a:r>
          </a:p>
          <a:p>
            <a:pPr marL="0" lvl="0" indent="0" eaLnBrk="0" hangingPunct="0">
              <a:buFont typeface="Arial" panose="020B0604020202020204" pitchFamily="34" charset="0"/>
              <a:buNone/>
            </a:pPr>
            <a:endParaRPr lang="en-US" sz="1200" kern="1200" dirty="0">
              <a:solidFill>
                <a:schemeClr val="tx1"/>
              </a:solidFill>
              <a:effectLst/>
              <a:latin typeface="+mn-lt"/>
              <a:ea typeface="+mn-ea"/>
              <a:cs typeface="+mn-cs"/>
            </a:endParaRPr>
          </a:p>
          <a:p>
            <a:pPr lvl="0" eaLnBrk="0" hangingPunct="0"/>
            <a:r>
              <a:rPr lang="en-US" sz="1200" kern="1200" dirty="0">
                <a:solidFill>
                  <a:schemeClr val="tx1"/>
                </a:solidFill>
                <a:effectLst/>
                <a:latin typeface="+mn-lt"/>
                <a:ea typeface="+mn-ea"/>
                <a:cs typeface="+mn-cs"/>
              </a:rPr>
              <a:t>It is the purpose of the </a:t>
            </a:r>
            <a:r>
              <a:rPr lang="en-US" sz="1200" i="1" kern="1200" dirty="0">
                <a:solidFill>
                  <a:schemeClr val="tx1"/>
                </a:solidFill>
                <a:effectLst/>
                <a:latin typeface="+mn-lt"/>
                <a:ea typeface="+mn-ea"/>
                <a:cs typeface="+mn-cs"/>
              </a:rPr>
              <a:t>APhA Career Pathways Program </a:t>
            </a:r>
            <a:r>
              <a:rPr lang="en-US" sz="1200" kern="1200" dirty="0">
                <a:solidFill>
                  <a:schemeClr val="tx1"/>
                </a:solidFill>
                <a:effectLst/>
                <a:latin typeface="+mn-lt"/>
                <a:ea typeface="+mn-ea"/>
                <a:cs typeface="+mn-cs"/>
              </a:rPr>
              <a:t>to give you a map to navigate your way through this complex list of options.</a:t>
            </a:r>
          </a:p>
          <a:p>
            <a:pPr lvl="0" eaLnBrk="0" hangingPunct="0"/>
            <a:endParaRPr lang="en-US" sz="1200" kern="1200" dirty="0">
              <a:solidFill>
                <a:schemeClr val="tx1"/>
              </a:solidFill>
              <a:effectLst/>
              <a:latin typeface="+mn-lt"/>
              <a:ea typeface="+mn-ea"/>
              <a:cs typeface="+mn-cs"/>
            </a:endParaRPr>
          </a:p>
          <a:p>
            <a:pPr lvl="0" eaLnBrk="0" hangingPunct="0"/>
            <a:r>
              <a:rPr lang="en-US" sz="1200" kern="1200" dirty="0">
                <a:solidFill>
                  <a:schemeClr val="tx1"/>
                </a:solidFill>
                <a:effectLst/>
                <a:latin typeface="+mn-lt"/>
                <a:ea typeface="+mn-ea"/>
                <a:cs typeface="+mn-cs"/>
              </a:rPr>
              <a:t>At the end of today’s program, you will know how you can begin to make one of your most important life decisions.</a:t>
            </a:r>
          </a:p>
          <a:p>
            <a:pPr eaLnBrk="0" hangingPunct="0"/>
            <a:r>
              <a:rPr lang="en-US" sz="1200" i="1" kern="1200" dirty="0">
                <a:solidFill>
                  <a:schemeClr val="tx1"/>
                </a:solidFill>
                <a:effectLst/>
                <a:latin typeface="+mn-lt"/>
                <a:ea typeface="+mn-ea"/>
                <a:cs typeface="+mn-cs"/>
              </a:rPr>
              <a:t>The following points are not to be made in a lecture style, but rather woven into the discussion with the students. Use questions to bring out these points (e.g., What similarities and differences do you see in your goals and interests that are listed here?, How important is money in making career decisions?)</a:t>
            </a:r>
            <a:endParaRPr lang="en-US" sz="1200" kern="1200" dirty="0">
              <a:solidFill>
                <a:schemeClr val="tx1"/>
              </a:solidFill>
              <a:effectLst/>
              <a:latin typeface="+mn-lt"/>
              <a:ea typeface="+mn-ea"/>
              <a:cs typeface="+mn-cs"/>
            </a:endParaRPr>
          </a:p>
          <a:p>
            <a:pPr eaLnBrk="0" hangingPunct="0"/>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eaLnBrk="0" hangingPunct="0"/>
            <a:r>
              <a:rPr lang="en-US" sz="1200" b="1" kern="1200" dirty="0">
                <a:solidFill>
                  <a:schemeClr val="tx1"/>
                </a:solidFill>
                <a:effectLst/>
                <a:latin typeface="+mn-lt"/>
                <a:ea typeface="+mn-ea"/>
                <a:cs typeface="+mn-cs"/>
              </a:rPr>
              <a:t>What led you to pharmacy?</a:t>
            </a:r>
          </a:p>
          <a:p>
            <a:pPr eaLnBrk="0" hangingPunct="0"/>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Each person has different goals, ideas, and interests in the field of pharmacy. All of these factors are important.</a:t>
            </a:r>
          </a:p>
          <a:p>
            <a:pPr eaLnBrk="0" hangingPunct="0"/>
            <a:r>
              <a:rPr lang="en-US" sz="1200" kern="1200" dirty="0">
                <a:solidFill>
                  <a:schemeClr val="tx1"/>
                </a:solidFill>
                <a:effectLst/>
                <a:latin typeface="+mn-lt"/>
                <a:ea typeface="+mn-ea"/>
                <a:cs typeface="+mn-cs"/>
              </a:rPr>
              <a:t> </a:t>
            </a:r>
          </a:p>
          <a:p>
            <a:pPr marL="171450" lvl="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These reasons, your individual goals and interests, will be the primary factors in determining your career direction.</a:t>
            </a:r>
          </a:p>
          <a:p>
            <a:pPr eaLnBrk="0" hangingPunct="0"/>
            <a:r>
              <a:rPr lang="en-US" sz="1200" kern="1200" dirty="0">
                <a:solidFill>
                  <a:schemeClr val="tx1"/>
                </a:solidFill>
                <a:effectLst/>
                <a:latin typeface="+mn-lt"/>
                <a:ea typeface="+mn-ea"/>
                <a:cs typeface="+mn-cs"/>
              </a:rPr>
              <a:t> </a:t>
            </a:r>
          </a:p>
          <a:p>
            <a:pPr marL="171450" lvl="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It is possible that you will be tempted by the financial benefits of certain areas of pharmacy. In the </a:t>
            </a:r>
            <a:r>
              <a:rPr lang="en-US" sz="1200" i="1" kern="1200" dirty="0">
                <a:solidFill>
                  <a:schemeClr val="tx1"/>
                </a:solidFill>
                <a:effectLst/>
                <a:latin typeface="+mn-lt"/>
                <a:ea typeface="+mn-ea"/>
                <a:cs typeface="+mn-cs"/>
              </a:rPr>
              <a:t>APhA Career Pathway Evaluation Program</a:t>
            </a:r>
            <a:r>
              <a:rPr lang="en-US" sz="1200" kern="1200" dirty="0">
                <a:solidFill>
                  <a:schemeClr val="tx1"/>
                </a:solidFill>
                <a:effectLst/>
                <a:latin typeface="+mn-lt"/>
                <a:ea typeface="+mn-ea"/>
                <a:cs typeface="+mn-cs"/>
              </a:rPr>
              <a:t>, however, you will be encouraged to consider financial compensation as only one of many critical factors in the selection of a career direction. You will also be encouraged to consider long-term goals as well as short-term rewards.</a:t>
            </a:r>
          </a:p>
          <a:p>
            <a:pPr eaLnBrk="0" hangingPunct="0"/>
            <a:r>
              <a:rPr lang="en-US" sz="1200" kern="1200" dirty="0">
                <a:solidFill>
                  <a:schemeClr val="tx1"/>
                </a:solidFill>
                <a:effectLst/>
                <a:latin typeface="+mn-lt"/>
                <a:ea typeface="+mn-ea"/>
                <a:cs typeface="+mn-cs"/>
              </a:rPr>
              <a:t> </a:t>
            </a:r>
          </a:p>
          <a:p>
            <a:pPr eaLnBrk="0" hangingPunct="0"/>
            <a:r>
              <a:rPr lang="en-US" sz="1200" b="1" kern="1200" dirty="0">
                <a:solidFill>
                  <a:schemeClr val="tx1"/>
                </a:solidFill>
                <a:effectLst/>
                <a:latin typeface="+mn-lt"/>
                <a:ea typeface="+mn-ea"/>
                <a:cs typeface="+mn-cs"/>
              </a:rPr>
              <a:t>Facilitator Instructions</a:t>
            </a:r>
          </a:p>
          <a:p>
            <a:pPr eaLnBrk="0" hangingPunct="0"/>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eaLnBrk="0" hangingPunct="0"/>
            <a:r>
              <a:rPr lang="en-US" sz="1200" kern="1200" dirty="0">
                <a:solidFill>
                  <a:schemeClr val="tx1"/>
                </a:solidFill>
                <a:effectLst/>
                <a:latin typeface="+mn-lt"/>
                <a:ea typeface="+mn-ea"/>
                <a:cs typeface="+mn-cs"/>
              </a:rPr>
              <a:t>We also want to acknowledge the fact that some of you may be thinking, “it’s going to be difficult to find a position in a specific area of interest.” We do realize the competition is great, especially in certain practice areas and geographical locations. It may be necessary to begin your employment in an area that may not exactly match your short-range plans but will still help you to reach your long-range plans.</a:t>
            </a:r>
          </a:p>
          <a:p>
            <a:pPr eaLnBrk="0" hangingPunct="0"/>
            <a:r>
              <a:rPr lang="en-US" sz="1200" kern="1200" dirty="0">
                <a:solidFill>
                  <a:schemeClr val="tx1"/>
                </a:solidFill>
                <a:effectLst/>
                <a:latin typeface="+mn-lt"/>
                <a:ea typeface="+mn-ea"/>
                <a:cs typeface="+mn-cs"/>
              </a:rPr>
              <a:t> </a:t>
            </a:r>
          </a:p>
          <a:p>
            <a:pPr lvl="0" eaLnBrk="0" hangingPunct="0"/>
            <a:r>
              <a:rPr lang="en-US" sz="1200" kern="1200" dirty="0">
                <a:solidFill>
                  <a:schemeClr val="tx1"/>
                </a:solidFill>
                <a:effectLst/>
                <a:latin typeface="+mn-lt"/>
                <a:ea typeface="+mn-ea"/>
                <a:cs typeface="+mn-cs"/>
              </a:rPr>
              <a:t>In a time of competition, it is more important than ever to focus on where you are going and what you really want. People who have a clear idea about where they are heading are more likely to find what they are looking for and in the long run, will be far more satisfied with their career choices.</a:t>
            </a:r>
          </a:p>
          <a:p>
            <a:endParaRPr lang="en-US"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C152476A-D924-9F5A-CF2C-0779B7737A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B7227-B331-9740-813C-133FA7EC3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0291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0AF14-6C2E-DF60-416E-2EAAD72FF6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2EBD6B-C401-F7EC-11DE-1A1A5C075A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37A079-CA0B-D33F-2E96-0A968033E388}"/>
              </a:ext>
            </a:extLst>
          </p:cNvPr>
          <p:cNvSpPr>
            <a:spLocks noGrp="1"/>
          </p:cNvSpPr>
          <p:nvPr>
            <p:ph type="body" idx="1"/>
          </p:nvPr>
        </p:nvSpPr>
        <p:spPr/>
        <p:txBody>
          <a:bodyPr/>
          <a:lstStyle/>
          <a:p>
            <a:pPr eaLnBrk="0" hangingPunct="0"/>
            <a:r>
              <a:rPr lang="en-US" sz="1200" b="1" kern="1200" dirty="0">
                <a:solidFill>
                  <a:schemeClr val="tx1"/>
                </a:solidFill>
                <a:effectLst/>
                <a:latin typeface="+mn-lt"/>
                <a:ea typeface="+mn-ea"/>
                <a:cs typeface="+mn-cs"/>
              </a:rPr>
              <a:t>Activity: 	 I-F Summary for Appraising the Challenge</a:t>
            </a:r>
            <a:r>
              <a:rPr lang="en-US" b="1" dirty="0">
                <a:effectLst/>
              </a:rPr>
              <a:t> </a:t>
            </a:r>
          </a:p>
          <a:p>
            <a:pPr eaLnBrk="0" hangingPunct="0"/>
            <a:r>
              <a:rPr lang="en-US" sz="1200" b="1" kern="1200" dirty="0">
                <a:solidFill>
                  <a:schemeClr val="tx1"/>
                </a:solidFill>
                <a:effectLst/>
                <a:latin typeface="+mn-lt"/>
                <a:ea typeface="+mn-ea"/>
                <a:cs typeface="+mn-cs"/>
              </a:rPr>
              <a:t>Time:	 1 minute - Total time elapsed: 33 minutes</a:t>
            </a:r>
            <a:endParaRPr lang="en-US"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F2281E3D-BF1F-21BB-1F0E-6BCF665F28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B7227-B331-9740-813C-133FA7EC3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03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FE121-4CDA-F789-69B4-D011398D53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26261F-B723-CBB5-B7C5-6A39B6EBF8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07D19F-4709-1054-EF58-F03A7D0A3794}"/>
              </a:ext>
            </a:extLst>
          </p:cNvPr>
          <p:cNvSpPr>
            <a:spLocks noGrp="1"/>
          </p:cNvSpPr>
          <p:nvPr>
            <p:ph type="body" idx="1"/>
          </p:nvPr>
        </p:nvSpPr>
        <p:spPr/>
        <p:txBody>
          <a:bodyPr/>
          <a:lstStyle/>
          <a:p>
            <a:r>
              <a:rPr lang="en-US" b="1" dirty="0"/>
              <a:t>Now moving onto Step II.</a:t>
            </a:r>
          </a:p>
        </p:txBody>
      </p:sp>
      <p:sp>
        <p:nvSpPr>
          <p:cNvPr id="4" name="Slide Number Placeholder 3">
            <a:extLst>
              <a:ext uri="{FF2B5EF4-FFF2-40B4-BE49-F238E27FC236}">
                <a16:creationId xmlns:a16="http://schemas.microsoft.com/office/drawing/2014/main" id="{DE8CA1FE-3E1C-FCB7-DC19-B2D17C9D5EE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B7227-B331-9740-813C-133FA7EC3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9621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8B409-CF0B-8E58-9EFE-C7EA7E4815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B37AC1-E517-42DD-1879-F2A817006F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EC9A39-DFED-80C3-8FC8-6F6337C51556}"/>
              </a:ext>
            </a:extLst>
          </p:cNvPr>
          <p:cNvSpPr>
            <a:spLocks noGrp="1"/>
          </p:cNvSpPr>
          <p:nvPr>
            <p:ph type="body" idx="1"/>
          </p:nvPr>
        </p:nvSpPr>
        <p:spPr/>
        <p:txBody>
          <a:bodyPr/>
          <a:lstStyle/>
          <a:p>
            <a:pPr eaLnBrk="0" hangingPunct="0"/>
            <a:r>
              <a:rPr lang="en-US" sz="1200" b="1" kern="1200" dirty="0">
                <a:solidFill>
                  <a:schemeClr val="tx1"/>
                </a:solidFill>
                <a:effectLst/>
                <a:latin typeface="+mn-lt"/>
                <a:ea typeface="+mn-ea"/>
                <a:cs typeface="+mn-cs"/>
              </a:rPr>
              <a:t>Activity:	II-A: Introduction to Self-Assessment</a:t>
            </a:r>
            <a:r>
              <a:rPr lang="en-US" b="1" dirty="0">
                <a:effectLst/>
              </a:rPr>
              <a:t> </a:t>
            </a:r>
          </a:p>
          <a:p>
            <a:pPr eaLnBrk="0" hangingPunct="0"/>
            <a:r>
              <a:rPr lang="en-US" sz="1200" b="1" kern="1200" dirty="0">
                <a:solidFill>
                  <a:schemeClr val="tx1"/>
                </a:solidFill>
                <a:effectLst/>
                <a:latin typeface="+mn-lt"/>
                <a:ea typeface="+mn-ea"/>
                <a:cs typeface="+mn-cs"/>
              </a:rPr>
              <a:t>Time:	2 minutes - Total time elapsed:  35 minutes</a:t>
            </a:r>
          </a:p>
          <a:p>
            <a:pPr eaLnBrk="0" hangingPunct="0"/>
            <a:endParaRPr lang="en-US" sz="1200" b="1" kern="1200" dirty="0">
              <a:solidFill>
                <a:schemeClr val="tx1"/>
              </a:solidFill>
              <a:effectLst/>
              <a:latin typeface="+mn-lt"/>
              <a:ea typeface="+mn-ea"/>
              <a:cs typeface="+mn-cs"/>
            </a:endParaRPr>
          </a:p>
          <a:p>
            <a:pPr eaLnBrk="0" hangingPunct="0"/>
            <a:r>
              <a:rPr lang="en-US" sz="1200" i="0" kern="1200" dirty="0">
                <a:solidFill>
                  <a:schemeClr val="tx1"/>
                </a:solidFill>
                <a:effectLst/>
                <a:latin typeface="+mn-lt"/>
                <a:ea typeface="+mn-ea"/>
                <a:cs typeface="+mn-cs"/>
              </a:rPr>
              <a:t>Give a brief talk on self-assessment. Include the following points:</a:t>
            </a:r>
          </a:p>
          <a:p>
            <a:pPr eaLnBrk="0" hangingPunct="0"/>
            <a:r>
              <a:rPr lang="en-US" sz="1200" i="0" kern="1200" dirty="0">
                <a:solidFill>
                  <a:schemeClr val="tx1"/>
                </a:solidFill>
                <a:effectLst/>
                <a:latin typeface="+mn-lt"/>
                <a:ea typeface="+mn-ea"/>
                <a:cs typeface="+mn-cs"/>
              </a:rPr>
              <a:t> </a:t>
            </a:r>
          </a:p>
          <a:p>
            <a:pPr marL="171450" lvl="0" indent="-171450" eaLnBrk="0" hangingPunct="0">
              <a:buFont typeface="Arial" panose="020B0604020202020204" pitchFamily="34" charset="0"/>
              <a:buChar char="•"/>
            </a:pPr>
            <a:r>
              <a:rPr lang="en-US" sz="1200" i="0" kern="1200" dirty="0">
                <a:solidFill>
                  <a:schemeClr val="tx1"/>
                </a:solidFill>
                <a:effectLst/>
                <a:latin typeface="+mn-lt"/>
                <a:ea typeface="+mn-ea"/>
                <a:cs typeface="+mn-cs"/>
              </a:rPr>
              <a:t>For many people this is the hardest part of the process. For one thing, it requires a reflective, introspective kind of thinking. </a:t>
            </a:r>
          </a:p>
          <a:p>
            <a:pPr marL="171450" lvl="0" indent="-171450" eaLnBrk="0" hangingPunct="0">
              <a:buFont typeface="Arial" panose="020B0604020202020204" pitchFamily="34" charset="0"/>
              <a:buChar char="•"/>
            </a:pPr>
            <a:r>
              <a:rPr lang="en-US" sz="1200" i="0" kern="1200" dirty="0">
                <a:solidFill>
                  <a:schemeClr val="tx1"/>
                </a:solidFill>
                <a:effectLst/>
                <a:latin typeface="+mn-lt"/>
                <a:ea typeface="+mn-ea"/>
                <a:cs typeface="+mn-cs"/>
              </a:rPr>
              <a:t>For example, you must make a real effort to imagine what it would be like to work in a given pharmacy environment and how you would feel about both the positive and the negative experiences you would have. </a:t>
            </a:r>
          </a:p>
          <a:p>
            <a:pPr marL="171450" lvl="0" indent="-171450" eaLnBrk="0" hangingPunct="0">
              <a:buFont typeface="Arial" panose="020B0604020202020204" pitchFamily="34" charset="0"/>
              <a:buChar char="•"/>
            </a:pPr>
            <a:r>
              <a:rPr lang="en-US" sz="1200" i="0" kern="1200" dirty="0">
                <a:solidFill>
                  <a:schemeClr val="tx1"/>
                </a:solidFill>
                <a:effectLst/>
                <a:latin typeface="+mn-lt"/>
                <a:ea typeface="+mn-ea"/>
                <a:cs typeface="+mn-cs"/>
              </a:rPr>
              <a:t>Since the ultimate “pay-out” is going to be your own sense of personal fulfillment, it is absolutely critical that you assess your feelings about what you prefer and what you wish to avoid.</a:t>
            </a:r>
          </a:p>
          <a:p>
            <a:pPr marL="171450" lvl="0" indent="-171450" eaLnBrk="0" hangingPunct="0">
              <a:buFont typeface="Arial" panose="020B0604020202020204" pitchFamily="34" charset="0"/>
              <a:buChar char="•"/>
            </a:pPr>
            <a:r>
              <a:rPr lang="en-US" sz="1200" i="0" kern="1200" dirty="0">
                <a:solidFill>
                  <a:schemeClr val="tx1"/>
                </a:solidFill>
                <a:effectLst/>
                <a:latin typeface="+mn-lt"/>
                <a:ea typeface="+mn-ea"/>
                <a:cs typeface="+mn-cs"/>
              </a:rPr>
              <a:t>Self-assessment involves the challenge to come to terms with your own self-image and to be objective about your strengths and weaknesses, interests, and ambitions.</a:t>
            </a:r>
          </a:p>
          <a:p>
            <a:pPr eaLnBrk="0" hangingPunct="0"/>
            <a:r>
              <a:rPr lang="en-US" sz="1200" i="0" kern="1200" dirty="0">
                <a:solidFill>
                  <a:schemeClr val="tx1"/>
                </a:solidFill>
                <a:effectLst/>
                <a:latin typeface="+mn-lt"/>
                <a:ea typeface="+mn-ea"/>
                <a:cs typeface="+mn-cs"/>
              </a:rPr>
              <a:t> </a:t>
            </a:r>
          </a:p>
          <a:p>
            <a:pPr eaLnBrk="0" hangingPunct="0"/>
            <a:r>
              <a:rPr lang="en-US" sz="1200" i="0" kern="1200" dirty="0">
                <a:solidFill>
                  <a:schemeClr val="tx1"/>
                </a:solidFill>
                <a:effectLst/>
                <a:latin typeface="+mn-lt"/>
                <a:ea typeface="+mn-ea"/>
                <a:cs typeface="+mn-cs"/>
              </a:rPr>
              <a:t> </a:t>
            </a:r>
          </a:p>
          <a:p>
            <a:pPr eaLnBrk="0" hangingPunct="0"/>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1DD79B1-5953-F48C-0C3C-DB129F36C6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B7227-B331-9740-813C-133FA7EC3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8040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8A7B9-0679-DC05-9147-F4DA5ACF43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F2B5FB-60C6-135E-F1FC-6EF285C334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DA2B42-5BD4-4F6C-9072-EC5DBE4E6234}"/>
              </a:ext>
            </a:extLst>
          </p:cNvPr>
          <p:cNvSpPr>
            <a:spLocks noGrp="1"/>
          </p:cNvSpPr>
          <p:nvPr>
            <p:ph type="body" idx="1"/>
          </p:nvPr>
        </p:nvSpPr>
        <p:spPr/>
        <p:txBody>
          <a:bodyPr/>
          <a:lstStyle/>
          <a:p>
            <a:pPr eaLnBrk="0" hangingPunct="0"/>
            <a:r>
              <a:rPr lang="en-US" sz="1200" b="1" kern="1200" dirty="0">
                <a:solidFill>
                  <a:schemeClr val="tx1"/>
                </a:solidFill>
                <a:effectLst/>
                <a:latin typeface="+mn-lt"/>
                <a:ea typeface="+mn-ea"/>
                <a:cs typeface="+mn-cs"/>
              </a:rPr>
              <a:t>Activity:	II-B: Introduction to Self-Assessment</a:t>
            </a:r>
            <a:r>
              <a:rPr lang="en-US" b="1" dirty="0">
                <a:effectLst/>
              </a:rPr>
              <a:t> </a:t>
            </a:r>
          </a:p>
          <a:p>
            <a:pPr eaLnBrk="0" hangingPunct="0"/>
            <a:r>
              <a:rPr lang="en-US" sz="1200" b="1" kern="1200" dirty="0">
                <a:solidFill>
                  <a:schemeClr val="tx1"/>
                </a:solidFill>
                <a:effectLst/>
                <a:latin typeface="+mn-lt"/>
                <a:ea typeface="+mn-ea"/>
                <a:cs typeface="+mn-cs"/>
              </a:rPr>
              <a:t>Time:	2.5 minutes - Total time elapsed:  40 minutes</a:t>
            </a:r>
            <a:endParaRPr lang="en-US" sz="1200" kern="1200" dirty="0">
              <a:solidFill>
                <a:schemeClr val="tx1"/>
              </a:solidFill>
              <a:effectLst/>
              <a:latin typeface="+mn-lt"/>
              <a:ea typeface="+mn-ea"/>
              <a:cs typeface="+mn-cs"/>
            </a:endParaRPr>
          </a:p>
          <a:p>
            <a:endParaRPr lang="en-US" dirty="0"/>
          </a:p>
          <a:p>
            <a:r>
              <a:rPr lang="en-US" sz="1200" kern="1200" dirty="0">
                <a:solidFill>
                  <a:schemeClr val="tx1"/>
                </a:solidFill>
                <a:effectLst/>
                <a:latin typeface="+mn-lt"/>
                <a:ea typeface="+mn-ea"/>
                <a:cs typeface="+mn-cs"/>
              </a:rPr>
              <a:t>Use the Career Options for Pharmacists in the Briefing Document to orient your thinking about career options for you. The chart is designed to depict the major categories and environments with a reasonable level of detail.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Where the same career option exists in more than one environment (e.g., clinical/cardiology), it is repeated on the chart. In other instances, where an option more typically pertains to one environment (e.g., pharmaceutical industry), it has been listed in the area where it is usually found.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Instructions:</a:t>
            </a:r>
            <a:r>
              <a:rPr lang="en-US" sz="1200" kern="1200" dirty="0">
                <a:solidFill>
                  <a:schemeClr val="tx1"/>
                </a:solidFill>
                <a:effectLst/>
                <a:latin typeface="+mn-lt"/>
                <a:ea typeface="+mn-ea"/>
                <a:cs typeface="+mn-cs"/>
              </a:rPr>
              <a:t> When you have reviewed the Career Options for Pharmacists, list the options in one of the following three columns in the Briefing Document.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Understand: </a:t>
            </a:r>
            <a:r>
              <a:rPr lang="en-US" sz="1200" kern="1200" dirty="0">
                <a:solidFill>
                  <a:schemeClr val="tx1"/>
                </a:solidFill>
                <a:effectLst/>
                <a:latin typeface="+mn-lt"/>
                <a:ea typeface="+mn-ea"/>
                <a:cs typeface="+mn-cs"/>
              </a:rPr>
              <a:t>Career options you know enough about to either consider or reject as possible career options for you. Consider how much of the daily routine you actually know. Do you know much time is spent on direct or indirect patient care versus administrative responsibilities?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Aware: </a:t>
            </a:r>
            <a:r>
              <a:rPr lang="en-US" sz="1200" kern="1200" dirty="0">
                <a:solidFill>
                  <a:schemeClr val="tx1"/>
                </a:solidFill>
                <a:effectLst/>
                <a:latin typeface="+mn-lt"/>
                <a:ea typeface="+mn-ea"/>
                <a:cs typeface="+mn-cs"/>
              </a:rPr>
              <a:t>Career options you may be aware of superficially but know too little about to reject or consider as career options.</a:t>
            </a:r>
          </a:p>
          <a:p>
            <a:endParaRPr lang="en-US" sz="1200" kern="1200" dirty="0">
              <a:solidFill>
                <a:schemeClr val="tx1"/>
              </a:solidFill>
              <a:effectLst/>
              <a:latin typeface="+mn-lt"/>
              <a:ea typeface="+mn-ea"/>
              <a:cs typeface="+mn-cs"/>
            </a:endParaRPr>
          </a:p>
          <a:p>
            <a:pPr eaLnBrk="0" hangingPunct="0"/>
            <a:r>
              <a:rPr lang="en-US" sz="1200" b="1" kern="1200" dirty="0">
                <a:solidFill>
                  <a:schemeClr val="tx1"/>
                </a:solidFill>
                <a:effectLst/>
                <a:latin typeface="+mn-lt"/>
                <a:ea typeface="+mn-ea"/>
                <a:cs typeface="+mn-cs"/>
              </a:rPr>
              <a:t>Purpose of the Exercise:</a:t>
            </a:r>
          </a:p>
          <a:p>
            <a:pPr lvl="0" eaLnBrk="0" hangingPunct="0"/>
            <a:r>
              <a:rPr lang="en-US" sz="1200" kern="1200" dirty="0">
                <a:solidFill>
                  <a:schemeClr val="tx1"/>
                </a:solidFill>
                <a:effectLst/>
                <a:latin typeface="+mn-lt"/>
                <a:ea typeface="+mn-ea"/>
                <a:cs typeface="+mn-cs"/>
              </a:rPr>
              <a:t>To begin the process of self-assessment that will lay the groundwork for ultimately choosing a career direction.</a:t>
            </a:r>
          </a:p>
          <a:p>
            <a:pPr eaLnBrk="0" hangingPunct="0"/>
            <a:r>
              <a:rPr lang="en-US" sz="1200" kern="1200" dirty="0">
                <a:solidFill>
                  <a:schemeClr val="tx1"/>
                </a:solidFill>
                <a:effectLst/>
                <a:latin typeface="+mn-lt"/>
                <a:ea typeface="+mn-ea"/>
                <a:cs typeface="+mn-cs"/>
              </a:rPr>
              <a:t> </a:t>
            </a:r>
          </a:p>
          <a:p>
            <a:pPr eaLnBrk="0" hangingPunct="0"/>
            <a:r>
              <a:rPr lang="en-US" sz="1200" b="1" kern="1200" dirty="0">
                <a:solidFill>
                  <a:schemeClr val="tx1"/>
                </a:solidFill>
                <a:effectLst/>
                <a:latin typeface="+mn-lt"/>
                <a:ea typeface="+mn-ea"/>
                <a:cs typeface="+mn-cs"/>
              </a:rPr>
              <a:t>Benefits:</a:t>
            </a:r>
          </a:p>
          <a:p>
            <a:pPr lvl="0" eaLnBrk="0" hangingPunct="0"/>
            <a:r>
              <a:rPr lang="en-US" sz="1200" kern="1200" dirty="0">
                <a:solidFill>
                  <a:schemeClr val="tx1"/>
                </a:solidFill>
                <a:effectLst/>
                <a:latin typeface="+mn-lt"/>
                <a:ea typeface="+mn-ea"/>
                <a:cs typeface="+mn-cs"/>
              </a:rPr>
              <a:t>To help you appreciate how useful it is to focus on self-assessment on your own, with a counselor, or a fellow student.</a:t>
            </a:r>
          </a:p>
          <a:p>
            <a:pPr eaLnBrk="0" hangingPunct="0"/>
            <a:r>
              <a:rPr lang="en-US" sz="1200" kern="1200" dirty="0">
                <a:solidFill>
                  <a:schemeClr val="tx1"/>
                </a:solidFill>
                <a:effectLst/>
                <a:latin typeface="+mn-lt"/>
                <a:ea typeface="+mn-ea"/>
                <a:cs typeface="+mn-cs"/>
              </a:rPr>
              <a:t> </a:t>
            </a:r>
          </a:p>
          <a:p>
            <a:pPr eaLnBrk="0" hangingPunct="0"/>
            <a:r>
              <a:rPr lang="en-US" sz="1200" b="1" kern="1200" dirty="0">
                <a:solidFill>
                  <a:schemeClr val="tx1"/>
                </a:solidFill>
                <a:effectLst/>
                <a:latin typeface="+mn-lt"/>
                <a:ea typeface="+mn-ea"/>
                <a:cs typeface="+mn-cs"/>
              </a:rPr>
              <a:t>Overview:</a:t>
            </a:r>
          </a:p>
          <a:p>
            <a:pPr lvl="0" eaLnBrk="0" hangingPunct="0"/>
            <a:r>
              <a:rPr lang="en-US" sz="1200" kern="1200" dirty="0">
                <a:solidFill>
                  <a:schemeClr val="tx1"/>
                </a:solidFill>
                <a:effectLst/>
                <a:latin typeface="+mn-lt"/>
                <a:ea typeface="+mn-ea"/>
                <a:cs typeface="+mn-cs"/>
              </a:rPr>
              <a:t>You will now have an opportunity to work in pairs to discuss some topics of importance to you.</a:t>
            </a:r>
          </a:p>
          <a:p>
            <a:pPr lvl="0" eaLnBrk="0" hangingPunct="0"/>
            <a:r>
              <a:rPr lang="en-US" sz="1200" kern="1200" dirty="0">
                <a:solidFill>
                  <a:schemeClr val="tx1"/>
                </a:solidFill>
                <a:effectLst/>
                <a:latin typeface="+mn-lt"/>
                <a:ea typeface="+mn-ea"/>
                <a:cs typeface="+mn-cs"/>
              </a:rPr>
              <a:t>You will use this information in later stages of the decision-making process.</a:t>
            </a:r>
          </a:p>
          <a:p>
            <a:pPr eaLnBrk="0" hangingPunct="0"/>
            <a:endParaRPr lang="en-US" sz="1200" b="1" i="1" kern="1200" dirty="0">
              <a:solidFill>
                <a:schemeClr val="tx1"/>
              </a:solidFill>
              <a:effectLst/>
              <a:latin typeface="+mn-lt"/>
              <a:ea typeface="+mn-ea"/>
              <a:cs typeface="+mn-cs"/>
            </a:endParaRPr>
          </a:p>
          <a:p>
            <a:pPr eaLnBrk="0" hangingPunct="0"/>
            <a:r>
              <a:rPr lang="en-US" sz="1200" b="1" i="1" kern="1200" dirty="0">
                <a:solidFill>
                  <a:schemeClr val="tx1"/>
                </a:solidFill>
                <a:effectLst/>
                <a:latin typeface="+mn-lt"/>
                <a:ea typeface="+mn-ea"/>
                <a:cs typeface="+mn-cs"/>
              </a:rPr>
              <a:t>Roles:</a:t>
            </a:r>
            <a:endParaRPr lang="en-US" sz="1200" kern="1200" dirty="0">
              <a:solidFill>
                <a:schemeClr val="tx1"/>
              </a:solidFill>
              <a:effectLst/>
              <a:latin typeface="+mn-lt"/>
              <a:ea typeface="+mn-ea"/>
              <a:cs typeface="+mn-cs"/>
            </a:endParaRPr>
          </a:p>
          <a:p>
            <a:pPr lvl="0" eaLnBrk="0" hangingPunct="0"/>
            <a:r>
              <a:rPr lang="en-US" sz="1200" i="1" kern="1200" dirty="0">
                <a:solidFill>
                  <a:schemeClr val="tx1"/>
                </a:solidFill>
                <a:effectLst/>
                <a:latin typeface="+mn-lt"/>
                <a:ea typeface="+mn-ea"/>
                <a:cs typeface="+mn-cs"/>
              </a:rPr>
              <a:t>Assign new pairs to work together for this activity. If there is an odd number of participants, form one group of three and advise them that they will be under some time pressure to finish with the others. (Form groups first prior to giving instructions.)</a:t>
            </a:r>
            <a:endParaRPr lang="en-US"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330538DB-27CF-5481-C51B-7B418A7BD7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B7227-B331-9740-813C-133FA7EC3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63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DDAA4-24C2-E10C-6639-73A2C74A0C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1C58AC-1292-0830-20AB-4A80015E91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862FBD-68F0-BBB2-B130-927DED54769E}"/>
              </a:ext>
            </a:extLst>
          </p:cNvPr>
          <p:cNvSpPr>
            <a:spLocks noGrp="1"/>
          </p:cNvSpPr>
          <p:nvPr>
            <p:ph type="body" idx="1"/>
          </p:nvPr>
        </p:nvSpPr>
        <p:spPr/>
        <p:txBody>
          <a:bodyPr/>
          <a:lstStyle/>
          <a:p>
            <a:pPr eaLnBrk="0" hangingPunct="0"/>
            <a:r>
              <a:rPr lang="en-US" sz="1200" b="1" kern="1200" dirty="0">
                <a:solidFill>
                  <a:schemeClr val="tx1"/>
                </a:solidFill>
                <a:effectLst/>
                <a:latin typeface="+mn-lt"/>
                <a:ea typeface="+mn-ea"/>
                <a:cs typeface="+mn-cs"/>
              </a:rPr>
              <a:t>Activity:	II-B: Introduction to Self-Assessment</a:t>
            </a:r>
            <a:r>
              <a:rPr lang="en-US" b="1" dirty="0">
                <a:effectLst/>
              </a:rPr>
              <a:t> </a:t>
            </a:r>
          </a:p>
          <a:p>
            <a:pPr eaLnBrk="0" hangingPunct="0"/>
            <a:r>
              <a:rPr lang="en-US" sz="1200" b="1" kern="1200" dirty="0">
                <a:solidFill>
                  <a:schemeClr val="tx1"/>
                </a:solidFill>
                <a:effectLst/>
                <a:latin typeface="+mn-lt"/>
                <a:ea typeface="+mn-ea"/>
                <a:cs typeface="+mn-cs"/>
              </a:rPr>
              <a:t>Time:	2.5 minutes - Total time elapsed:  40 minutes</a:t>
            </a:r>
            <a:endParaRPr lang="en-US" sz="1200" kern="1200" dirty="0">
              <a:solidFill>
                <a:schemeClr val="tx1"/>
              </a:solidFill>
              <a:effectLst/>
              <a:latin typeface="+mn-lt"/>
              <a:ea typeface="+mn-ea"/>
              <a:cs typeface="+mn-cs"/>
            </a:endParaRPr>
          </a:p>
          <a:p>
            <a:endParaRPr lang="en-US" dirty="0"/>
          </a:p>
          <a:p>
            <a:r>
              <a:rPr lang="en-US" sz="1200" kern="1200" dirty="0">
                <a:solidFill>
                  <a:schemeClr val="tx1"/>
                </a:solidFill>
                <a:effectLst/>
                <a:latin typeface="+mn-lt"/>
                <a:ea typeface="+mn-ea"/>
                <a:cs typeface="+mn-cs"/>
              </a:rPr>
              <a:t>Use the Career Options for Pharmacists in the Briefing Document to orient your thinking about career options for you.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New career option: </a:t>
            </a:r>
            <a:r>
              <a:rPr lang="en-US" sz="1200" kern="1200" dirty="0">
                <a:solidFill>
                  <a:schemeClr val="tx1"/>
                </a:solidFill>
                <a:effectLst/>
                <a:latin typeface="+mn-lt"/>
                <a:ea typeface="+mn-ea"/>
                <a:cs typeface="+mn-cs"/>
              </a:rPr>
              <a:t>Career options that have been introduced to you on the chart.</a:t>
            </a:r>
          </a:p>
          <a:p>
            <a:endParaRPr lang="en-US" sz="1200" kern="1200" dirty="0">
              <a:solidFill>
                <a:schemeClr val="tx1"/>
              </a:solidFill>
              <a:effectLst/>
              <a:latin typeface="+mn-lt"/>
              <a:ea typeface="+mn-ea"/>
              <a:cs typeface="+mn-cs"/>
            </a:endParaRPr>
          </a:p>
          <a:p>
            <a:pPr marL="171450" indent="-171450" eaLnBrk="0" hangingPunct="0">
              <a:buFont typeface="Arial" panose="020B0604020202020204" pitchFamily="34" charset="0"/>
              <a:buChar char="•"/>
            </a:pP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What steps have you taken toward choosing a career option within the pharmacy profession or in changing your career path? Perhaps you have spent time and effort investigating various kinds of opportunities. Have you worked in a pharmacy or does your family have pharmacists and healthcare providers that provide your exposure to their role? Or maybe you have not begun to investigate different options or have only some vague hunches.</a:t>
            </a:r>
          </a:p>
          <a:p>
            <a:pPr eaLnBrk="0" hangingPunct="0"/>
            <a:r>
              <a:rPr lang="en-US" sz="1200" kern="1200" dirty="0">
                <a:solidFill>
                  <a:schemeClr val="tx1"/>
                </a:solidFill>
                <a:effectLst/>
                <a:latin typeface="+mn-lt"/>
                <a:ea typeface="+mn-ea"/>
                <a:cs typeface="+mn-cs"/>
              </a:rPr>
              <a:t> </a:t>
            </a:r>
          </a:p>
          <a:p>
            <a:pPr marL="17145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What steps have you taken so far in investigating possible career options?</a:t>
            </a:r>
          </a:p>
          <a:p>
            <a:pPr eaLnBrk="0" hangingPunct="0"/>
            <a:r>
              <a:rPr lang="en-US" sz="1200" kern="1200" dirty="0">
                <a:solidFill>
                  <a:schemeClr val="tx1"/>
                </a:solidFill>
                <a:effectLst/>
                <a:latin typeface="+mn-lt"/>
                <a:ea typeface="+mn-ea"/>
                <a:cs typeface="+mn-cs"/>
              </a:rPr>
              <a:t> </a:t>
            </a:r>
          </a:p>
          <a:p>
            <a:pPr marL="17145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What pharmacy career options do you think are most likely for you? (Note: You may wish to refer back to the list of options on the Career Options for Pharmacists in the Briefing Document.)</a:t>
            </a:r>
          </a:p>
          <a:p>
            <a:endParaRPr lang="en-US" sz="1200" kern="1200" dirty="0">
              <a:solidFill>
                <a:schemeClr val="tx1"/>
              </a:solidFill>
              <a:effectLst/>
              <a:latin typeface="+mn-lt"/>
              <a:ea typeface="+mn-ea"/>
              <a:cs typeface="+mn-cs"/>
            </a:endParaRPr>
          </a:p>
          <a:p>
            <a:pPr eaLnBrk="0" hangingPunct="0"/>
            <a:r>
              <a:rPr lang="en-US" sz="1200" b="1" kern="1200" dirty="0">
                <a:solidFill>
                  <a:schemeClr val="tx1"/>
                </a:solidFill>
                <a:effectLst/>
                <a:latin typeface="+mn-lt"/>
                <a:ea typeface="+mn-ea"/>
                <a:cs typeface="+mn-cs"/>
              </a:rPr>
              <a:t>Purpose of the Exercise:</a:t>
            </a:r>
          </a:p>
          <a:p>
            <a:pPr lvl="0" eaLnBrk="0" hangingPunct="0"/>
            <a:r>
              <a:rPr lang="en-US" sz="1200" kern="1200" dirty="0">
                <a:solidFill>
                  <a:schemeClr val="tx1"/>
                </a:solidFill>
                <a:effectLst/>
                <a:latin typeface="+mn-lt"/>
                <a:ea typeface="+mn-ea"/>
                <a:cs typeface="+mn-cs"/>
              </a:rPr>
              <a:t>To begin the process of self-assessment that will lay the groundwork for ultimately choosing a career direction.</a:t>
            </a:r>
          </a:p>
          <a:p>
            <a:pPr eaLnBrk="0" hangingPunct="0"/>
            <a:r>
              <a:rPr lang="en-US" sz="1200" kern="1200" dirty="0">
                <a:solidFill>
                  <a:schemeClr val="tx1"/>
                </a:solidFill>
                <a:effectLst/>
                <a:latin typeface="+mn-lt"/>
                <a:ea typeface="+mn-ea"/>
                <a:cs typeface="+mn-cs"/>
              </a:rPr>
              <a:t> </a:t>
            </a:r>
          </a:p>
          <a:p>
            <a:pPr eaLnBrk="0" hangingPunct="0"/>
            <a:r>
              <a:rPr lang="en-US" sz="1200" b="1" kern="1200" dirty="0">
                <a:solidFill>
                  <a:schemeClr val="tx1"/>
                </a:solidFill>
                <a:effectLst/>
                <a:latin typeface="+mn-lt"/>
                <a:ea typeface="+mn-ea"/>
                <a:cs typeface="+mn-cs"/>
              </a:rPr>
              <a:t>Benefits:</a:t>
            </a:r>
          </a:p>
          <a:p>
            <a:pPr lvl="0" eaLnBrk="0" hangingPunct="0"/>
            <a:r>
              <a:rPr lang="en-US" sz="1200" kern="1200" dirty="0">
                <a:solidFill>
                  <a:schemeClr val="tx1"/>
                </a:solidFill>
                <a:effectLst/>
                <a:latin typeface="+mn-lt"/>
                <a:ea typeface="+mn-ea"/>
                <a:cs typeface="+mn-cs"/>
              </a:rPr>
              <a:t>To help you appreciate how useful it is to focus on self-assessment on your own, with a counselor, or a fellow student.</a:t>
            </a:r>
          </a:p>
          <a:p>
            <a:pPr eaLnBrk="0" hangingPunct="0"/>
            <a:r>
              <a:rPr lang="en-US" sz="1200" kern="1200" dirty="0">
                <a:solidFill>
                  <a:schemeClr val="tx1"/>
                </a:solidFill>
                <a:effectLst/>
                <a:latin typeface="+mn-lt"/>
                <a:ea typeface="+mn-ea"/>
                <a:cs typeface="+mn-cs"/>
              </a:rPr>
              <a:t> </a:t>
            </a:r>
          </a:p>
          <a:p>
            <a:pPr eaLnBrk="0" hangingPunct="0"/>
            <a:r>
              <a:rPr lang="en-US" sz="1200" b="1" kern="1200" dirty="0">
                <a:solidFill>
                  <a:schemeClr val="tx1"/>
                </a:solidFill>
                <a:effectLst/>
                <a:latin typeface="+mn-lt"/>
                <a:ea typeface="+mn-ea"/>
                <a:cs typeface="+mn-cs"/>
              </a:rPr>
              <a:t>Overview:</a:t>
            </a:r>
          </a:p>
          <a:p>
            <a:pPr lvl="0" eaLnBrk="0" hangingPunct="0"/>
            <a:r>
              <a:rPr lang="en-US" sz="1200" kern="1200" dirty="0">
                <a:solidFill>
                  <a:schemeClr val="tx1"/>
                </a:solidFill>
                <a:effectLst/>
                <a:latin typeface="+mn-lt"/>
                <a:ea typeface="+mn-ea"/>
                <a:cs typeface="+mn-cs"/>
              </a:rPr>
              <a:t>You will now have an opportunity to work in pairs to discuss some topics of importance to you.</a:t>
            </a:r>
          </a:p>
          <a:p>
            <a:pPr lvl="0" eaLnBrk="0" hangingPunct="0"/>
            <a:r>
              <a:rPr lang="en-US" sz="1200" kern="1200" dirty="0">
                <a:solidFill>
                  <a:schemeClr val="tx1"/>
                </a:solidFill>
                <a:effectLst/>
                <a:latin typeface="+mn-lt"/>
                <a:ea typeface="+mn-ea"/>
                <a:cs typeface="+mn-cs"/>
              </a:rPr>
              <a:t>You will use this information in later stages of the decision-making process.</a:t>
            </a:r>
          </a:p>
          <a:p>
            <a:pPr eaLnBrk="0" hangingPunct="0"/>
            <a:endParaRPr lang="en-US" sz="1200" b="1" i="1" kern="1200" dirty="0">
              <a:solidFill>
                <a:schemeClr val="tx1"/>
              </a:solidFill>
              <a:effectLst/>
              <a:latin typeface="+mn-lt"/>
              <a:ea typeface="+mn-ea"/>
              <a:cs typeface="+mn-cs"/>
            </a:endParaRPr>
          </a:p>
          <a:p>
            <a:pPr eaLnBrk="0" hangingPunct="0"/>
            <a:r>
              <a:rPr lang="en-US" sz="1200" b="1" i="1" kern="1200" dirty="0">
                <a:solidFill>
                  <a:schemeClr val="tx1"/>
                </a:solidFill>
                <a:effectLst/>
                <a:latin typeface="+mn-lt"/>
                <a:ea typeface="+mn-ea"/>
                <a:cs typeface="+mn-cs"/>
              </a:rPr>
              <a:t>Roles:</a:t>
            </a:r>
            <a:endParaRPr lang="en-US" sz="1200" kern="1200" dirty="0">
              <a:solidFill>
                <a:schemeClr val="tx1"/>
              </a:solidFill>
              <a:effectLst/>
              <a:latin typeface="+mn-lt"/>
              <a:ea typeface="+mn-ea"/>
              <a:cs typeface="+mn-cs"/>
            </a:endParaRPr>
          </a:p>
          <a:p>
            <a:pPr lvl="0" eaLnBrk="0" hangingPunct="0"/>
            <a:r>
              <a:rPr lang="en-US" sz="1200" i="1" kern="1200" dirty="0">
                <a:solidFill>
                  <a:schemeClr val="tx1"/>
                </a:solidFill>
                <a:effectLst/>
                <a:latin typeface="+mn-lt"/>
                <a:ea typeface="+mn-ea"/>
                <a:cs typeface="+mn-cs"/>
              </a:rPr>
              <a:t>Assign new pairs to work together for this activity. If there is an odd number of participants, form one group of three and advise them that they will be under some time pressure to finish with the others. (Form groups first prior to giving instructions.)</a:t>
            </a:r>
            <a:endParaRPr lang="en-US"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6D716AF3-1921-9EA2-F336-C82C89E7D4E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B7227-B331-9740-813C-133FA7EC3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801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B0BC1-7F07-92B8-A9E2-5B811DC481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D983D5-4CC2-544F-F05E-A081DFCBA0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3CABBD-6774-0B4D-C857-DA1BE3DC7EFB}"/>
              </a:ext>
            </a:extLst>
          </p:cNvPr>
          <p:cNvSpPr>
            <a:spLocks noGrp="1"/>
          </p:cNvSpPr>
          <p:nvPr>
            <p:ph type="body" idx="1"/>
          </p:nvPr>
        </p:nvSpPr>
        <p:spPr/>
        <p:txBody>
          <a:bodyPr/>
          <a:lstStyle/>
          <a:p>
            <a:pPr eaLnBrk="0" hangingPunct="0"/>
            <a:r>
              <a:rPr lang="en-US" sz="1200" b="1" kern="1200" dirty="0">
                <a:solidFill>
                  <a:schemeClr val="tx1"/>
                </a:solidFill>
                <a:effectLst/>
                <a:latin typeface="+mn-lt"/>
                <a:ea typeface="+mn-ea"/>
                <a:cs typeface="+mn-cs"/>
              </a:rPr>
              <a:t>Activity: 	 II-B: Introduction to Self-Assessment</a:t>
            </a:r>
            <a:r>
              <a:rPr lang="en-US" b="1" dirty="0">
                <a:effectLst/>
              </a:rPr>
              <a:t> </a:t>
            </a:r>
          </a:p>
          <a:p>
            <a:pPr eaLnBrk="0" hangingPunct="0"/>
            <a:r>
              <a:rPr lang="en-US" sz="1200" b="1" kern="1200" dirty="0">
                <a:solidFill>
                  <a:schemeClr val="tx1"/>
                </a:solidFill>
                <a:effectLst/>
                <a:latin typeface="+mn-lt"/>
                <a:ea typeface="+mn-ea"/>
                <a:cs typeface="+mn-cs"/>
              </a:rPr>
              <a:t>Time:	 5 minutes - Total time elapsed:  45 minutes</a:t>
            </a:r>
            <a:endParaRPr lang="en-US" sz="1200" kern="1200" dirty="0">
              <a:solidFill>
                <a:schemeClr val="tx1"/>
              </a:solidFill>
              <a:effectLst/>
              <a:latin typeface="+mn-lt"/>
              <a:ea typeface="+mn-ea"/>
              <a:cs typeface="+mn-cs"/>
            </a:endParaRPr>
          </a:p>
          <a:p>
            <a:endParaRPr lang="en-US" dirty="0"/>
          </a:p>
          <a:p>
            <a:pPr eaLnBrk="0" hangingPunct="0"/>
            <a:r>
              <a:rPr lang="en-US" sz="1200" kern="1200" dirty="0">
                <a:solidFill>
                  <a:schemeClr val="tx1"/>
                </a:solidFill>
                <a:effectLst/>
                <a:latin typeface="+mn-lt"/>
                <a:ea typeface="+mn-ea"/>
                <a:cs typeface="+mn-cs"/>
              </a:rPr>
              <a:t>A significant aspect of self-knowledge is to recognize that each of us tends to use a particular decision-making style: analytical (thinker), emotional (feeler), or action oriented (doer). It will be helpful for you to become more aware of your own decision-making style and the possible effects of distinctive styles.</a:t>
            </a:r>
          </a:p>
          <a:p>
            <a:pPr eaLnBrk="0" hangingPunct="0"/>
            <a:r>
              <a:rPr lang="en-US" sz="1200" kern="1200" dirty="0">
                <a:solidFill>
                  <a:schemeClr val="tx1"/>
                </a:solidFill>
                <a:effectLst/>
                <a:latin typeface="+mn-lt"/>
                <a:ea typeface="+mn-ea"/>
                <a:cs typeface="+mn-cs"/>
              </a:rPr>
              <a:t> </a:t>
            </a:r>
          </a:p>
          <a:p>
            <a:pPr marL="171450" indent="-171450" eaLnBrk="0" hangingPunct="0">
              <a:buFont typeface="Arial" panose="020B0604020202020204" pitchFamily="34" charset="0"/>
              <a:buChar char="•"/>
            </a:pPr>
            <a:r>
              <a:rPr lang="en-US" sz="1200" b="1" kern="1200" dirty="0">
                <a:solidFill>
                  <a:schemeClr val="tx1"/>
                </a:solidFill>
                <a:effectLst/>
                <a:latin typeface="+mn-lt"/>
                <a:ea typeface="+mn-ea"/>
                <a:cs typeface="+mn-cs"/>
              </a:rPr>
              <a:t>Thinkers </a:t>
            </a:r>
            <a:r>
              <a:rPr lang="en-US" sz="1200" kern="1200" dirty="0">
                <a:solidFill>
                  <a:schemeClr val="tx1"/>
                </a:solidFill>
                <a:effectLst/>
                <a:latin typeface="+mn-lt"/>
                <a:ea typeface="+mn-ea"/>
                <a:cs typeface="+mn-cs"/>
              </a:rPr>
              <a:t>are primarily analytical. They use an objective approach to decision making and run the risks of ignoring their feelings and over-analyzing an issue rather than acting.</a:t>
            </a:r>
          </a:p>
          <a:p>
            <a:pPr eaLnBrk="0" hangingPunct="0"/>
            <a:r>
              <a:rPr lang="en-US" sz="1200" kern="1200" dirty="0">
                <a:solidFill>
                  <a:schemeClr val="tx1"/>
                </a:solidFill>
                <a:effectLst/>
                <a:latin typeface="+mn-lt"/>
                <a:ea typeface="+mn-ea"/>
                <a:cs typeface="+mn-cs"/>
              </a:rPr>
              <a:t> </a:t>
            </a:r>
          </a:p>
          <a:p>
            <a:pPr marL="171450" indent="-171450" eaLnBrk="0" hangingPunct="0">
              <a:buFont typeface="Arial" panose="020B0604020202020204" pitchFamily="34" charset="0"/>
              <a:buChar char="•"/>
            </a:pPr>
            <a:r>
              <a:rPr lang="en-US" sz="1200" b="1" kern="1200" dirty="0">
                <a:solidFill>
                  <a:schemeClr val="tx1"/>
                </a:solidFill>
                <a:effectLst/>
                <a:latin typeface="+mn-lt"/>
                <a:ea typeface="+mn-ea"/>
                <a:cs typeface="+mn-cs"/>
              </a:rPr>
              <a:t>Feelers </a:t>
            </a:r>
            <a:r>
              <a:rPr lang="en-US" sz="1200" kern="1200" dirty="0">
                <a:solidFill>
                  <a:schemeClr val="tx1"/>
                </a:solidFill>
                <a:effectLst/>
                <a:latin typeface="+mn-lt"/>
                <a:ea typeface="+mn-ea"/>
                <a:cs typeface="+mn-cs"/>
              </a:rPr>
              <a:t>primarily rely on their emotions in making decisions. They use a more subjective approach to decision making and run the risk of ignoring the importance of rational evidence.</a:t>
            </a:r>
          </a:p>
          <a:p>
            <a:pPr eaLnBrk="0" hangingPunct="0"/>
            <a:r>
              <a:rPr lang="en-US" sz="1200" kern="1200" dirty="0">
                <a:solidFill>
                  <a:schemeClr val="tx1"/>
                </a:solidFill>
                <a:effectLst/>
                <a:latin typeface="+mn-lt"/>
                <a:ea typeface="+mn-ea"/>
                <a:cs typeface="+mn-cs"/>
              </a:rPr>
              <a:t> </a:t>
            </a:r>
          </a:p>
          <a:p>
            <a:pPr marL="171450" indent="-171450" eaLnBrk="0" hangingPunct="0">
              <a:buFont typeface="Arial" panose="020B0604020202020204" pitchFamily="34" charset="0"/>
              <a:buChar char="•"/>
            </a:pPr>
            <a:r>
              <a:rPr lang="en-US" sz="1200" b="1" kern="1200" dirty="0">
                <a:solidFill>
                  <a:schemeClr val="tx1"/>
                </a:solidFill>
                <a:effectLst/>
                <a:latin typeface="+mn-lt"/>
                <a:ea typeface="+mn-ea"/>
                <a:cs typeface="+mn-cs"/>
              </a:rPr>
              <a:t>Doers</a:t>
            </a:r>
            <a:r>
              <a:rPr lang="en-US" sz="1200" kern="1200" dirty="0">
                <a:solidFill>
                  <a:schemeClr val="tx1"/>
                </a:solidFill>
                <a:effectLst/>
                <a:latin typeface="+mn-lt"/>
                <a:ea typeface="+mn-ea"/>
                <a:cs typeface="+mn-cs"/>
              </a:rPr>
              <a:t> are driven by the need to act. While they are not encumbered with over-analyzing a decision, they may ignore both considered analysis and emotional input in order to act swiftly.</a:t>
            </a:r>
          </a:p>
          <a:p>
            <a:pPr eaLnBrk="0" hangingPunct="0"/>
            <a:r>
              <a:rPr lang="en-US" sz="1200" kern="1200" dirty="0">
                <a:solidFill>
                  <a:schemeClr val="tx1"/>
                </a:solidFill>
                <a:effectLst/>
                <a:latin typeface="+mn-lt"/>
                <a:ea typeface="+mn-ea"/>
                <a:cs typeface="+mn-cs"/>
              </a:rPr>
              <a:t> </a:t>
            </a:r>
          </a:p>
          <a:p>
            <a:pPr lvl="0" eaLnBrk="0" hangingPunct="0"/>
            <a:r>
              <a:rPr lang="en-US" sz="1200" kern="1200" dirty="0">
                <a:solidFill>
                  <a:schemeClr val="tx1"/>
                </a:solidFill>
                <a:effectLst/>
                <a:latin typeface="+mn-lt"/>
                <a:ea typeface="+mn-ea"/>
                <a:cs typeface="+mn-cs"/>
              </a:rPr>
              <a:t>You will have 10 minutes for this discussion (5 minutes per person).</a:t>
            </a:r>
          </a:p>
          <a:p>
            <a:pPr lvl="0" eaLnBrk="0" hangingPunct="0"/>
            <a:r>
              <a:rPr lang="en-US" sz="1200" kern="1200" dirty="0">
                <a:solidFill>
                  <a:schemeClr val="tx1"/>
                </a:solidFill>
                <a:effectLst/>
                <a:latin typeface="+mn-lt"/>
                <a:ea typeface="+mn-ea"/>
                <a:cs typeface="+mn-cs"/>
              </a:rPr>
              <a:t>You may well find that you have weighted more than five factors with the maximum score of 5. In this case, simply choose the top five without agonizing too much about it.</a:t>
            </a:r>
          </a:p>
          <a:p>
            <a:pPr eaLnBrk="0" hangingPunct="0"/>
            <a:r>
              <a:rPr lang="en-US" sz="1200" kern="1200" dirty="0">
                <a:solidFill>
                  <a:schemeClr val="tx1"/>
                </a:solidFill>
                <a:effectLst/>
                <a:latin typeface="+mn-lt"/>
                <a:ea typeface="+mn-ea"/>
                <a:cs typeface="+mn-cs"/>
              </a:rPr>
              <a:t> </a:t>
            </a:r>
          </a:p>
          <a:p>
            <a:pPr lvl="0" eaLnBrk="0" hangingPunct="0"/>
            <a:r>
              <a:rPr lang="en-US" sz="1200" kern="1200" dirty="0">
                <a:solidFill>
                  <a:schemeClr val="tx1"/>
                </a:solidFill>
                <a:effectLst/>
                <a:latin typeface="+mn-lt"/>
                <a:ea typeface="+mn-ea"/>
                <a:cs typeface="+mn-cs"/>
              </a:rPr>
              <a:t>Take turns talking and listening. Listen attentively and empathetically. Ask questions for clarification but do not criticize or interrupt to make your own point.</a:t>
            </a:r>
          </a:p>
          <a:p>
            <a:pPr eaLnBrk="0" hangingPunct="0"/>
            <a:r>
              <a:rPr lang="en-US" sz="1200" kern="1200" dirty="0">
                <a:solidFill>
                  <a:schemeClr val="tx1"/>
                </a:solidFill>
                <a:effectLst/>
                <a:latin typeface="+mn-lt"/>
                <a:ea typeface="+mn-ea"/>
                <a:cs typeface="+mn-cs"/>
              </a:rPr>
              <a:t> </a:t>
            </a:r>
          </a:p>
          <a:p>
            <a:pPr eaLnBrk="0" hangingPunct="0"/>
            <a:r>
              <a:rPr lang="en-US" sz="1200" b="1" i="0" kern="1200" dirty="0">
                <a:solidFill>
                  <a:schemeClr val="tx1"/>
                </a:solidFill>
                <a:effectLst/>
                <a:latin typeface="+mn-lt"/>
                <a:ea typeface="+mn-ea"/>
                <a:cs typeface="+mn-cs"/>
              </a:rPr>
              <a:t>After they have worked in pairs:</a:t>
            </a:r>
          </a:p>
          <a:p>
            <a:pPr marL="171450" lvl="0" indent="-171450" eaLnBrk="0" hangingPunct="0">
              <a:buFont typeface="Arial" panose="020B0604020202020204" pitchFamily="34" charset="0"/>
              <a:buChar char="•"/>
            </a:pPr>
            <a:r>
              <a:rPr lang="en-US" sz="1200" i="0" kern="1200" dirty="0">
                <a:solidFill>
                  <a:schemeClr val="tx1"/>
                </a:solidFill>
                <a:effectLst/>
                <a:latin typeface="+mn-lt"/>
                <a:ea typeface="+mn-ea"/>
                <a:cs typeface="+mn-cs"/>
              </a:rPr>
              <a:t>Elicit anything they may have learned from this exercise they would be willing to share.</a:t>
            </a:r>
          </a:p>
          <a:p>
            <a:pPr marL="171450" lvl="0" indent="-171450" eaLnBrk="0" hangingPunct="0">
              <a:buFont typeface="Arial" panose="020B0604020202020204" pitchFamily="34" charset="0"/>
              <a:buChar char="•"/>
            </a:pPr>
            <a:r>
              <a:rPr lang="en-US" sz="1200" i="0" kern="1200" dirty="0">
                <a:solidFill>
                  <a:schemeClr val="tx1"/>
                </a:solidFill>
                <a:effectLst/>
                <a:latin typeface="+mn-lt"/>
                <a:ea typeface="+mn-ea"/>
                <a:cs typeface="+mn-cs"/>
              </a:rPr>
              <a:t>Provide strong positive reinforcement to anyone who shares their insights at this point. As always, reinforce key points.</a:t>
            </a:r>
          </a:p>
          <a:p>
            <a:endParaRPr lang="en-US" dirty="0"/>
          </a:p>
        </p:txBody>
      </p:sp>
      <p:sp>
        <p:nvSpPr>
          <p:cNvPr id="4" name="Slide Number Placeholder 3">
            <a:extLst>
              <a:ext uri="{FF2B5EF4-FFF2-40B4-BE49-F238E27FC236}">
                <a16:creationId xmlns:a16="http://schemas.microsoft.com/office/drawing/2014/main" id="{B5EC4A3B-846F-2108-D627-8EAE72D6FB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B7227-B331-9740-813C-133FA7EC3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2391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14EF8-444B-54BB-DE00-170807C4CE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587054-C118-E7BE-632E-7C19D052CB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7617BD-4F57-77F7-7C48-7DC309C8295E}"/>
              </a:ext>
            </a:extLst>
          </p:cNvPr>
          <p:cNvSpPr>
            <a:spLocks noGrp="1"/>
          </p:cNvSpPr>
          <p:nvPr>
            <p:ph type="body" idx="1"/>
          </p:nvPr>
        </p:nvSpPr>
        <p:spPr/>
        <p:txBody>
          <a:bodyPr/>
          <a:lstStyle/>
          <a:p>
            <a:pPr eaLnBrk="0" hangingPunct="0"/>
            <a:r>
              <a:rPr lang="en-US" sz="1200" b="1" kern="1200" dirty="0">
                <a:solidFill>
                  <a:schemeClr val="tx1"/>
                </a:solidFill>
                <a:effectLst/>
                <a:latin typeface="+mn-lt"/>
                <a:ea typeface="+mn-ea"/>
                <a:cs typeface="+mn-cs"/>
              </a:rPr>
              <a:t>Activity:	II-C Introduction to Critical Factors</a:t>
            </a:r>
          </a:p>
          <a:p>
            <a:pPr eaLnBrk="0" hangingPunct="0"/>
            <a:r>
              <a:rPr lang="en-US" sz="1200" b="1" kern="1200" dirty="0">
                <a:solidFill>
                  <a:schemeClr val="tx1"/>
                </a:solidFill>
                <a:effectLst/>
                <a:latin typeface="+mn-lt"/>
                <a:ea typeface="+mn-ea"/>
                <a:cs typeface="+mn-cs"/>
              </a:rPr>
              <a:t>Time:	5 minutes - Total time elapsed: 50 minutes</a:t>
            </a:r>
            <a:endParaRPr lang="en-US" sz="1200" kern="1200" dirty="0">
              <a:solidFill>
                <a:schemeClr val="tx1"/>
              </a:solidFill>
              <a:effectLst/>
              <a:latin typeface="+mn-lt"/>
              <a:ea typeface="+mn-ea"/>
              <a:cs typeface="+mn-cs"/>
            </a:endParaRPr>
          </a:p>
          <a:p>
            <a:endParaRPr lang="en-US" b="1" dirty="0"/>
          </a:p>
          <a:p>
            <a:pPr eaLnBrk="0" hangingPunct="0"/>
            <a:r>
              <a:rPr lang="en-US" sz="1200" b="1" kern="1200" dirty="0">
                <a:solidFill>
                  <a:schemeClr val="tx1"/>
                </a:solidFill>
                <a:effectLst/>
                <a:latin typeface="+mn-lt"/>
                <a:ea typeface="+mn-ea"/>
                <a:cs typeface="+mn-cs"/>
              </a:rPr>
              <a:t>Turn to Workbook page</a:t>
            </a:r>
            <a:r>
              <a:rPr lang="en-US" sz="1200" b="1" kern="1200" dirty="0">
                <a:solidFill>
                  <a:schemeClr val="tx1"/>
                </a:solidFill>
                <a:effectLst/>
                <a:highlight>
                  <a:srgbClr val="FFFF00"/>
                </a:highlight>
                <a:latin typeface="+mn-lt"/>
                <a:ea typeface="+mn-ea"/>
                <a:cs typeface="+mn-cs"/>
              </a:rPr>
              <a:t> </a:t>
            </a:r>
            <a:r>
              <a:rPr lang="en-US" sz="1200" b="1" kern="1200" dirty="0">
                <a:solidFill>
                  <a:srgbClr val="FF0000"/>
                </a:solidFill>
                <a:effectLst/>
                <a:highlight>
                  <a:srgbClr val="FFFF00"/>
                </a:highlight>
                <a:latin typeface="+mn-lt"/>
                <a:ea typeface="+mn-ea"/>
                <a:cs typeface="+mn-cs"/>
              </a:rPr>
              <a:t>W-6</a:t>
            </a:r>
            <a:r>
              <a:rPr lang="en-US" sz="1200" b="1" kern="1200" dirty="0">
                <a:solidFill>
                  <a:schemeClr val="tx1"/>
                </a:solidFill>
                <a:effectLst/>
                <a:highlight>
                  <a:srgbClr val="FFFF00"/>
                </a:highlight>
                <a:latin typeface="+mn-lt"/>
                <a:ea typeface="+mn-ea"/>
                <a:cs typeface="+mn-cs"/>
              </a:rPr>
              <a:t> </a:t>
            </a:r>
            <a:r>
              <a:rPr lang="en-US" sz="1200" b="1" kern="1200" dirty="0">
                <a:solidFill>
                  <a:schemeClr val="tx1"/>
                </a:solidFill>
                <a:effectLst/>
                <a:latin typeface="+mn-lt"/>
                <a:ea typeface="+mn-ea"/>
                <a:cs typeface="+mn-cs"/>
              </a:rPr>
              <a:t>to the list of critical factors.</a:t>
            </a:r>
          </a:p>
          <a:p>
            <a:pPr eaLnBrk="0" hangingPunct="0"/>
            <a:endParaRPr lang="en-US" sz="1200" kern="1200" dirty="0">
              <a:solidFill>
                <a:schemeClr val="tx1"/>
              </a:solidFill>
              <a:effectLst/>
              <a:latin typeface="+mn-lt"/>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principal purpose is to give you a </a:t>
            </a:r>
            <a:r>
              <a:rPr lang="en-US" sz="1200" i="1" kern="1200" dirty="0">
                <a:solidFill>
                  <a:schemeClr val="tx1"/>
                </a:solidFill>
                <a:effectLst/>
                <a:latin typeface="+mn-lt"/>
                <a:ea typeface="+mn-ea"/>
                <a:cs typeface="+mn-cs"/>
              </a:rPr>
              <a:t>process </a:t>
            </a:r>
            <a:r>
              <a:rPr lang="en-US" sz="1200" kern="1200" dirty="0">
                <a:solidFill>
                  <a:schemeClr val="tx1"/>
                </a:solidFill>
                <a:effectLst/>
                <a:latin typeface="+mn-lt"/>
                <a:ea typeface="+mn-ea"/>
                <a:cs typeface="+mn-cs"/>
              </a:rPr>
              <a:t>that you can use throughout your course of studies. Don’t expect to come away from this workshop with a decision. In fact, you may have more questions about career options when you finish the workshop. Hopefully, these questions will be more directed and provide you with a mechanism to research your options and make an informed career decision.</a:t>
            </a:r>
          </a:p>
          <a:p>
            <a:pPr eaLnBrk="0" hangingPunct="0"/>
            <a:endParaRPr lang="en-US" sz="1200" kern="1200" dirty="0">
              <a:solidFill>
                <a:schemeClr val="tx1"/>
              </a:solidFill>
              <a:effectLst/>
              <a:latin typeface="+mn-lt"/>
              <a:ea typeface="+mn-ea"/>
              <a:cs typeface="+mn-cs"/>
            </a:endParaRPr>
          </a:p>
          <a:p>
            <a:pPr marL="17145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The critical factors will assist you in your self-assessment by helping you develop a personal profile of your preferences. This profile can serve as a set of criteria by which you can examine and evaluate the various career options.</a:t>
            </a:r>
          </a:p>
          <a:p>
            <a:pPr eaLnBrk="0" hangingPunct="0"/>
            <a:r>
              <a:rPr lang="en-US" sz="1200" kern="1200" dirty="0">
                <a:solidFill>
                  <a:schemeClr val="tx1"/>
                </a:solidFill>
                <a:effectLst/>
                <a:latin typeface="+mn-lt"/>
                <a:ea typeface="+mn-ea"/>
                <a:cs typeface="+mn-cs"/>
              </a:rPr>
              <a:t> </a:t>
            </a:r>
          </a:p>
          <a:p>
            <a:pPr marL="17145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These factors were identified through APhA’s research and through consultation with student pharmacists, practicing pharmacists, faculty, and an advisory board of pharmacy school deans. New research conducted by APhA has expanded the list of factors which reflects the changes in pharmacy practice over the past decade.</a:t>
            </a:r>
          </a:p>
          <a:p>
            <a:pPr eaLnBrk="0" hangingPunct="0"/>
            <a:r>
              <a:rPr lang="en-US" sz="1200" kern="1200" dirty="0">
                <a:solidFill>
                  <a:schemeClr val="tx1"/>
                </a:solidFill>
                <a:effectLst/>
                <a:latin typeface="+mn-lt"/>
                <a:ea typeface="+mn-ea"/>
                <a:cs typeface="+mn-cs"/>
              </a:rPr>
              <a:t> </a:t>
            </a:r>
          </a:p>
          <a:p>
            <a:pPr marL="17145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Each critical factor may apply to varying degrees across the range of pharmacy career options. Your task is to determine which ones are important to you. In addition, there may be other factors that you should consider while making your personal career decisions (e.g., a spouse’s career).</a:t>
            </a:r>
          </a:p>
          <a:p>
            <a:pPr marL="171450" indent="-171450" eaLnBrk="0" hangingPunct="0">
              <a:buFontTx/>
              <a:buChar char="-"/>
            </a:pPr>
            <a:endParaRPr lang="en-US" sz="1200" kern="1200" dirty="0">
              <a:solidFill>
                <a:schemeClr val="tx1"/>
              </a:solidFill>
              <a:effectLst/>
              <a:latin typeface="+mn-lt"/>
              <a:ea typeface="+mn-ea"/>
              <a:cs typeface="+mn-cs"/>
            </a:endParaRPr>
          </a:p>
          <a:p>
            <a:pPr marL="171450" indent="-171450" eaLnBrk="0" hangingPunct="0">
              <a:buFont typeface="Arial" panose="020B0604020202020204" pitchFamily="34" charset="0"/>
              <a:buChar char="•"/>
            </a:pPr>
            <a:r>
              <a:rPr lang="en-US" sz="1200" i="1" kern="1200" dirty="0">
                <a:solidFill>
                  <a:schemeClr val="tx1"/>
                </a:solidFill>
                <a:effectLst/>
                <a:latin typeface="+mn-lt"/>
                <a:ea typeface="+mn-ea"/>
                <a:cs typeface="+mn-cs"/>
              </a:rPr>
              <a:t>Select a few of the critical factors and explain them in detail.</a:t>
            </a:r>
          </a:p>
          <a:p>
            <a:pPr marL="171450" indent="-171450" eaLnBrk="0" hangingPunct="0">
              <a:buFont typeface="Arial" panose="020B0604020202020204" pitchFamily="34" charset="0"/>
              <a:buChar char="•"/>
            </a:pPr>
            <a:endParaRPr lang="en-US" sz="1200" i="1" kern="1200" dirty="0">
              <a:solidFill>
                <a:schemeClr val="tx1"/>
              </a:solidFill>
              <a:effectLst/>
              <a:latin typeface="+mn-lt"/>
              <a:ea typeface="+mn-ea"/>
              <a:cs typeface="+mn-cs"/>
            </a:endParaRPr>
          </a:p>
          <a:p>
            <a:pPr marL="17145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Are there any questions about these factors?</a:t>
            </a:r>
          </a:p>
          <a:p>
            <a:pPr eaLnBrk="0" hangingPunct="0"/>
            <a:endParaRPr lang="en-US" sz="1200" kern="1200" dirty="0">
              <a:solidFill>
                <a:schemeClr val="tx1"/>
              </a:solidFill>
              <a:effectLst/>
              <a:latin typeface="+mn-lt"/>
              <a:ea typeface="+mn-ea"/>
              <a:cs typeface="+mn-cs"/>
            </a:endParaRPr>
          </a:p>
          <a:p>
            <a:pPr marL="17145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The exercise you did in the </a:t>
            </a:r>
            <a:r>
              <a:rPr lang="en-US" sz="1200" b="1" i="0" kern="1200" dirty="0">
                <a:solidFill>
                  <a:schemeClr val="tx1"/>
                </a:solidFill>
                <a:effectLst/>
                <a:latin typeface="+mn-lt"/>
                <a:ea typeface="+mn-ea"/>
                <a:cs typeface="+mn-cs"/>
              </a:rPr>
              <a:t>Briefing Document (Exercise 5) </a:t>
            </a:r>
            <a:r>
              <a:rPr lang="en-US" sz="1200" kern="1200" dirty="0">
                <a:solidFill>
                  <a:schemeClr val="tx1"/>
                </a:solidFill>
                <a:effectLst/>
                <a:latin typeface="+mn-lt"/>
                <a:ea typeface="+mn-ea"/>
                <a:cs typeface="+mn-cs"/>
              </a:rPr>
              <a:t>is only the first step in using the critical factors.</a:t>
            </a:r>
          </a:p>
          <a:p>
            <a:pPr marL="171450" indent="-171450" eaLnBrk="0" hangingPunct="0">
              <a:buFontTx/>
              <a:buChar char="-"/>
            </a:pPr>
            <a:endParaRPr lang="en-US" sz="1200" kern="1200" dirty="0">
              <a:solidFill>
                <a:schemeClr val="tx1"/>
              </a:solidFill>
              <a:effectLst/>
              <a:latin typeface="+mn-lt"/>
              <a:ea typeface="+mn-ea"/>
              <a:cs typeface="+mn-cs"/>
            </a:endParaRPr>
          </a:p>
          <a:p>
            <a:pPr eaLnBrk="0" hangingPunct="0"/>
            <a:r>
              <a:rPr lang="en-US" sz="1200" kern="1200" dirty="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54AA07B9-1B76-B06E-9EBA-20A38F417BF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B7227-B331-9740-813C-133FA7EC3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780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E832D-8C5F-8011-0161-C17843C60E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C68F66-E3B8-1046-FB7C-801F75DDA1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D63853-755F-5A77-785A-B1F251EFFB99}"/>
              </a:ext>
            </a:extLst>
          </p:cNvPr>
          <p:cNvSpPr>
            <a:spLocks noGrp="1"/>
          </p:cNvSpPr>
          <p:nvPr>
            <p:ph type="body" idx="1"/>
          </p:nvPr>
        </p:nvSpPr>
        <p:spPr/>
        <p:txBody>
          <a:bodyPr/>
          <a:lstStyle/>
          <a:p>
            <a:pPr eaLnBrk="0" hangingPunct="0"/>
            <a:r>
              <a:rPr lang="en-US" sz="1200" b="1" kern="1200" dirty="0">
                <a:solidFill>
                  <a:schemeClr val="tx1"/>
                </a:solidFill>
                <a:effectLst/>
                <a:latin typeface="+mn-lt"/>
                <a:ea typeface="+mn-ea"/>
                <a:cs typeface="+mn-cs"/>
              </a:rPr>
              <a:t>Activity:	II-C Introduction to Critical Factors</a:t>
            </a:r>
          </a:p>
          <a:p>
            <a:pPr eaLnBrk="0" hangingPunct="0"/>
            <a:r>
              <a:rPr lang="en-US" sz="1200" b="1" kern="1200" dirty="0">
                <a:solidFill>
                  <a:schemeClr val="tx1"/>
                </a:solidFill>
                <a:effectLst/>
                <a:latin typeface="+mn-lt"/>
                <a:ea typeface="+mn-ea"/>
                <a:cs typeface="+mn-cs"/>
              </a:rPr>
              <a:t>Time:	1 minute - Total time elapsed: 51 minutes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Several exercises in the </a:t>
            </a:r>
            <a:r>
              <a:rPr lang="en-US" sz="1200" i="0" kern="1200" dirty="0">
                <a:solidFill>
                  <a:schemeClr val="tx1"/>
                </a:solidFill>
                <a:effectLst/>
                <a:latin typeface="+mn-lt"/>
                <a:ea typeface="+mn-ea"/>
                <a:cs typeface="+mn-cs"/>
              </a:rPr>
              <a:t>APhA Career Pathways Program re</a:t>
            </a:r>
            <a:r>
              <a:rPr lang="en-US" sz="1200" kern="1200" dirty="0">
                <a:solidFill>
                  <a:schemeClr val="tx1"/>
                </a:solidFill>
                <a:effectLst/>
                <a:latin typeface="+mn-lt"/>
                <a:ea typeface="+mn-ea"/>
                <a:cs typeface="+mn-cs"/>
              </a:rPr>
              <a:t>quire you to use numerical ratings and calculations, which can be confusing because three different numerical scales are used.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These arbitrary scales are used to facilitate calculations for several of the exercises designed to make individual preferences more visible.</a:t>
            </a:r>
            <a:r>
              <a:rPr lang="en-US" dirty="0">
                <a:effectLst/>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rPr>
              <a:t>Information on the Numerical Scales can be found in the </a:t>
            </a:r>
            <a:r>
              <a:rPr lang="en-US" b="1" dirty="0">
                <a:effectLst/>
              </a:rPr>
              <a:t>Follow-up Material (FM-2).</a:t>
            </a:r>
            <a:endParaRPr lang="en-US" b="1" dirty="0"/>
          </a:p>
          <a:p>
            <a:endParaRPr lang="en-US" dirty="0"/>
          </a:p>
        </p:txBody>
      </p:sp>
      <p:sp>
        <p:nvSpPr>
          <p:cNvPr id="4" name="Slide Number Placeholder 3">
            <a:extLst>
              <a:ext uri="{FF2B5EF4-FFF2-40B4-BE49-F238E27FC236}">
                <a16:creationId xmlns:a16="http://schemas.microsoft.com/office/drawing/2014/main" id="{EA88CE4C-C3DB-6BA4-573B-7737A2427A5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B7227-B331-9740-813C-133FA7EC3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4649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27388-2E65-B17D-3198-1385A16045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E7427-2E1E-8ECE-541A-7D5EAEA0FC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555100-FEF8-F80F-AFD7-AD059BC858D8}"/>
              </a:ext>
            </a:extLst>
          </p:cNvPr>
          <p:cNvSpPr>
            <a:spLocks noGrp="1"/>
          </p:cNvSpPr>
          <p:nvPr>
            <p:ph type="body" idx="1"/>
          </p:nvPr>
        </p:nvSpPr>
        <p:spPr/>
        <p:txBody>
          <a:bodyPr/>
          <a:lstStyle/>
          <a:p>
            <a:pPr eaLnBrk="0" hangingPunct="0"/>
            <a:r>
              <a:rPr lang="en-US" sz="1200" b="1" kern="1200" dirty="0">
                <a:solidFill>
                  <a:schemeClr val="tx1"/>
                </a:solidFill>
                <a:effectLst/>
                <a:latin typeface="+mn-lt"/>
                <a:ea typeface="+mn-ea"/>
                <a:cs typeface="+mn-cs"/>
              </a:rPr>
              <a:t>Activity:	II-C Introduction to Critical Factors</a:t>
            </a:r>
          </a:p>
          <a:p>
            <a:pPr eaLnBrk="0" hangingPunct="0"/>
            <a:r>
              <a:rPr lang="en-US" sz="1200" b="1" kern="1200" dirty="0">
                <a:solidFill>
                  <a:schemeClr val="tx1"/>
                </a:solidFill>
                <a:effectLst/>
                <a:latin typeface="+mn-lt"/>
                <a:ea typeface="+mn-ea"/>
                <a:cs typeface="+mn-cs"/>
              </a:rPr>
              <a:t>Time:	2 minutes - Total time elapsed: 53 minutes</a:t>
            </a:r>
            <a:endParaRPr lang="en-US" sz="1200" kern="1200" dirty="0">
              <a:solidFill>
                <a:schemeClr val="tx1"/>
              </a:solidFill>
              <a:effectLst/>
              <a:latin typeface="+mn-lt"/>
              <a:ea typeface="+mn-ea"/>
              <a:cs typeface="+mn-cs"/>
            </a:endParaRPr>
          </a:p>
          <a:p>
            <a:endParaRPr lang="en-US" dirty="0"/>
          </a:p>
          <a:p>
            <a:pPr eaLnBrk="0" hangingPunct="0"/>
            <a:r>
              <a:rPr lang="en-US" sz="1200" b="1" kern="1200" dirty="0">
                <a:solidFill>
                  <a:schemeClr val="tx1"/>
                </a:solidFill>
                <a:effectLst/>
                <a:latin typeface="+mn-lt"/>
                <a:ea typeface="+mn-ea"/>
                <a:cs typeface="+mn-cs"/>
              </a:rPr>
              <a:t>Working the critical factors</a:t>
            </a:r>
          </a:p>
          <a:p>
            <a:pPr marL="17145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When you leave today’s workshop, ask yourself what you consider to be the relevant questions under each heading. Then attempt to answer as many of these questions as you can. In this way, “working” the critical factors will help you develop an in-depth personal profile relevant to your decision.</a:t>
            </a:r>
          </a:p>
          <a:p>
            <a:pPr eaLnBrk="0" hangingPunct="0"/>
            <a:r>
              <a:rPr lang="en-US" sz="1200" kern="1200" dirty="0">
                <a:solidFill>
                  <a:schemeClr val="tx1"/>
                </a:solidFill>
                <a:effectLst/>
                <a:latin typeface="+mn-lt"/>
                <a:ea typeface="+mn-ea"/>
                <a:cs typeface="+mn-cs"/>
              </a:rPr>
              <a:t> </a:t>
            </a:r>
          </a:p>
          <a:p>
            <a:pPr eaLnBrk="0" hangingPunct="0"/>
            <a:r>
              <a:rPr lang="en-US" sz="1200" b="1" kern="1200" dirty="0">
                <a:solidFill>
                  <a:schemeClr val="tx1"/>
                </a:solidFill>
                <a:effectLst/>
                <a:latin typeface="+mn-lt"/>
                <a:ea typeface="+mn-ea"/>
                <a:cs typeface="+mn-cs"/>
              </a:rPr>
              <a:t>Considerations in “Working” the Critical Factors (Follow-up Materials FM3-FM13)</a:t>
            </a:r>
          </a:p>
          <a:p>
            <a:pPr marL="171450" lvl="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“What I want” versus “what I want to avoid.”</a:t>
            </a:r>
          </a:p>
          <a:p>
            <a:pPr marL="171450" lvl="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Self versus others</a:t>
            </a:r>
          </a:p>
          <a:p>
            <a:pPr marL="171450" lvl="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Short term versus long term</a:t>
            </a:r>
          </a:p>
          <a:p>
            <a:pPr marL="171450" lvl="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Changing health care environment</a:t>
            </a:r>
          </a:p>
          <a:p>
            <a:pPr marL="171450" lvl="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In working the critical factors, take into account four essential considerations. </a:t>
            </a:r>
          </a:p>
          <a:p>
            <a:pPr marL="0" indent="0">
              <a:buFontTx/>
              <a:buNone/>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Note: Looking only at the short term is developmentally appropriate for age of most student pharmacists. The point to be made is not that a short-term view is wrong; rather, that they need to be aware of and consider long-term effects.</a:t>
            </a:r>
            <a:endParaRPr lang="en-US" sz="1200" kern="1200" dirty="0">
              <a:solidFill>
                <a:schemeClr val="tx1"/>
              </a:solidFill>
              <a:effectLst/>
              <a:latin typeface="+mn-lt"/>
              <a:ea typeface="+mn-ea"/>
              <a:cs typeface="+mn-cs"/>
            </a:endParaRPr>
          </a:p>
          <a:p>
            <a:pPr marL="0" indent="0">
              <a:buFontTx/>
              <a:buNone/>
            </a:pPr>
            <a:endParaRPr lang="en-US" sz="1200" kern="1200" dirty="0">
              <a:solidFill>
                <a:schemeClr val="tx1"/>
              </a:solidFill>
              <a:effectLst/>
              <a:latin typeface="+mn-lt"/>
              <a:ea typeface="+mn-ea"/>
              <a:cs typeface="+mn-cs"/>
            </a:endParaRPr>
          </a:p>
          <a:p>
            <a:pPr eaLnBrk="0" hangingPunct="0"/>
            <a:r>
              <a:rPr lang="en-US" sz="1200" b="1" kern="1200" dirty="0">
                <a:solidFill>
                  <a:schemeClr val="tx1"/>
                </a:solidFill>
                <a:effectLst/>
                <a:latin typeface="+mn-lt"/>
                <a:ea typeface="+mn-ea"/>
                <a:cs typeface="+mn-cs"/>
              </a:rPr>
              <a:t>Facilitator Instructions</a:t>
            </a:r>
            <a:br>
              <a:rPr lang="en-US" sz="1200" b="1" kern="1200" dirty="0">
                <a:solidFill>
                  <a:schemeClr val="tx1"/>
                </a:solidFill>
                <a:effectLst/>
                <a:latin typeface="+mn-lt"/>
                <a:ea typeface="+mn-ea"/>
                <a:cs typeface="+mn-cs"/>
              </a:rPr>
            </a:br>
            <a:r>
              <a:rPr lang="en-US" sz="1200" i="1" kern="1200" dirty="0">
                <a:solidFill>
                  <a:schemeClr val="tx1"/>
                </a:solidFill>
                <a:effectLst/>
                <a:latin typeface="+mn-lt"/>
                <a:ea typeface="+mn-ea"/>
                <a:cs typeface="+mn-cs"/>
              </a:rPr>
              <a:t>Lead a discussion about the critical factors, weaving in the following points:</a:t>
            </a:r>
            <a:endParaRPr lang="en-US" sz="1200" kern="1200" dirty="0">
              <a:solidFill>
                <a:schemeClr val="tx1"/>
              </a:solidFill>
              <a:effectLst/>
              <a:latin typeface="+mn-lt"/>
              <a:ea typeface="+mn-ea"/>
              <a:cs typeface="+mn-cs"/>
            </a:endParaRPr>
          </a:p>
          <a:p>
            <a:pPr eaLnBrk="0" hangingPunct="0"/>
            <a:r>
              <a:rPr lang="en-US" sz="1200" i="1" kern="1200" dirty="0">
                <a:solidFill>
                  <a:schemeClr val="tx1"/>
                </a:solidFill>
                <a:effectLst/>
                <a:latin typeface="+mn-lt"/>
                <a:ea typeface="+mn-ea"/>
                <a:cs typeface="+mn-cs"/>
              </a:rPr>
              <a:t> </a:t>
            </a:r>
          </a:p>
          <a:p>
            <a:pPr marL="228600" indent="-228600" eaLnBrk="0" hangingPunct="0">
              <a:buFontTx/>
              <a:buAutoNum type="arabicPeriod"/>
            </a:pPr>
            <a:r>
              <a:rPr lang="en-US" sz="1200" kern="1200" dirty="0">
                <a:solidFill>
                  <a:schemeClr val="tx1"/>
                </a:solidFill>
                <a:effectLst/>
                <a:latin typeface="+mn-lt"/>
                <a:ea typeface="+mn-ea"/>
                <a:cs typeface="+mn-cs"/>
              </a:rPr>
              <a:t>Focus not only on what you want to experience in your professional work but also clarify for yourself what things you want to avoid.</a:t>
            </a:r>
          </a:p>
          <a:p>
            <a:pPr marL="228600" indent="-228600" eaLnBrk="0" hangingPunct="0">
              <a:buFontTx/>
              <a:buAutoNum type="arabicPeriod"/>
            </a:pPr>
            <a:r>
              <a:rPr lang="en-US" sz="1200" kern="1200" dirty="0">
                <a:solidFill>
                  <a:schemeClr val="tx1"/>
                </a:solidFill>
                <a:effectLst/>
                <a:latin typeface="+mn-lt"/>
                <a:ea typeface="+mn-ea"/>
                <a:cs typeface="+mn-cs"/>
              </a:rPr>
              <a:t>Be aware that a number of other people will be affected by your decisions– especially spouses, parents, immediate family, significant others. Consider their points of view in the process.</a:t>
            </a:r>
          </a:p>
          <a:p>
            <a:pPr marL="228600" indent="-228600" eaLnBrk="0" hangingPunct="0">
              <a:buFontTx/>
              <a:buAutoNum type="arabicPeriod"/>
            </a:pPr>
            <a:r>
              <a:rPr lang="en-US" sz="1200" kern="1200" dirty="0">
                <a:solidFill>
                  <a:schemeClr val="tx1"/>
                </a:solidFill>
                <a:effectLst/>
                <a:latin typeface="+mn-lt"/>
                <a:ea typeface="+mn-ea"/>
                <a:cs typeface="+mn-cs"/>
              </a:rPr>
              <a:t>The health care environment is changing at a rapid pace. Stay current on the changes and consider how they affect your career choice.</a:t>
            </a:r>
          </a:p>
          <a:p>
            <a:pPr marL="228600" indent="-228600" eaLnBrk="0" hangingPunct="0">
              <a:buFontTx/>
              <a:buAutoNum type="arabicPeriod"/>
            </a:pPr>
            <a:r>
              <a:rPr lang="en-US" sz="1200" kern="1200" dirty="0">
                <a:solidFill>
                  <a:schemeClr val="tx1"/>
                </a:solidFill>
                <a:effectLst/>
                <a:latin typeface="+mn-lt"/>
                <a:ea typeface="+mn-ea"/>
                <a:cs typeface="+mn-cs"/>
              </a:rPr>
              <a:t>Try to think beyond the immediate future which naturally looms largest for you at this time. Project what you will want and what you wish to avoid well into the future (not just during IPPEs, APPEs, and internships).</a:t>
            </a:r>
          </a:p>
          <a:p>
            <a:pPr marL="171450" indent="-171450" eaLnBrk="0" hangingPunct="0">
              <a:buFontTx/>
              <a:buChar char="-"/>
            </a:pPr>
            <a:endParaRPr lang="en-US" sz="1200" kern="1200" dirty="0">
              <a:solidFill>
                <a:schemeClr val="tx1"/>
              </a:solidFill>
              <a:effectLst/>
              <a:latin typeface="+mn-lt"/>
              <a:ea typeface="+mn-ea"/>
              <a:cs typeface="+mn-cs"/>
            </a:endParaRPr>
          </a:p>
          <a:p>
            <a:pPr eaLnBrk="0" hangingPunct="0"/>
            <a:r>
              <a:rPr lang="en-US" sz="1200" kern="1200" dirty="0">
                <a:solidFill>
                  <a:schemeClr val="tx1"/>
                </a:solidFill>
                <a:effectLst/>
                <a:latin typeface="+mn-lt"/>
                <a:ea typeface="+mn-ea"/>
                <a:cs typeface="+mn-cs"/>
              </a:rPr>
              <a:t> </a:t>
            </a:r>
          </a:p>
          <a:p>
            <a:pPr marL="171450" indent="-171450" eaLnBrk="0" hangingPunct="0">
              <a:buFontTx/>
              <a:buChar char="-"/>
            </a:pPr>
            <a:endParaRPr lang="en-US" dirty="0"/>
          </a:p>
        </p:txBody>
      </p:sp>
      <p:sp>
        <p:nvSpPr>
          <p:cNvPr id="4" name="Slide Number Placeholder 3">
            <a:extLst>
              <a:ext uri="{FF2B5EF4-FFF2-40B4-BE49-F238E27FC236}">
                <a16:creationId xmlns:a16="http://schemas.microsoft.com/office/drawing/2014/main" id="{07F7F629-D5B8-E79F-CBC0-F4DEC922E1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B7227-B331-9740-813C-133FA7EC3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201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E4F74-1BF9-368A-72F2-EA7E18522E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335384-B71A-3DC7-8312-20C77D5604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2E559C-1A7F-A596-645F-C83B5C1E7E8C}"/>
              </a:ext>
            </a:extLst>
          </p:cNvPr>
          <p:cNvSpPr>
            <a:spLocks noGrp="1"/>
          </p:cNvSpPr>
          <p:nvPr>
            <p:ph type="body" idx="1"/>
          </p:nvPr>
        </p:nvSpPr>
        <p:spPr/>
        <p:txBody>
          <a:bodyPr/>
          <a:lstStyle/>
          <a:p>
            <a:pPr eaLnBrk="0" hangingPunct="0"/>
            <a:r>
              <a:rPr lang="en-US" sz="1200" b="1" kern="1200" dirty="0">
                <a:solidFill>
                  <a:schemeClr val="tx1"/>
                </a:solidFill>
                <a:effectLst/>
                <a:latin typeface="+mn-lt"/>
                <a:ea typeface="+mn-ea"/>
                <a:cs typeface="+mn-cs"/>
              </a:rPr>
              <a:t>Activity:	I-A Facilitator/Program Introduction</a:t>
            </a:r>
            <a:endParaRPr lang="en-US" sz="1200" kern="1200" dirty="0">
              <a:solidFill>
                <a:schemeClr val="tx1"/>
              </a:solidFill>
              <a:effectLst/>
              <a:latin typeface="+mn-lt"/>
              <a:ea typeface="+mn-ea"/>
              <a:cs typeface="+mn-cs"/>
            </a:endParaRPr>
          </a:p>
          <a:p>
            <a:pPr eaLnBrk="0" hangingPunct="0"/>
            <a:r>
              <a:rPr lang="en-US" sz="1200" b="1" kern="1200" dirty="0">
                <a:solidFill>
                  <a:schemeClr val="tx1"/>
                </a:solidFill>
                <a:effectLst/>
                <a:latin typeface="+mn-lt"/>
                <a:ea typeface="+mn-ea"/>
                <a:cs typeface="+mn-cs"/>
              </a:rPr>
              <a:t>Activity time:     1 minute - Total time elapsed: 2 minutes</a:t>
            </a:r>
          </a:p>
          <a:p>
            <a:pPr eaLnBrk="0" hangingPunct="0"/>
            <a:endParaRPr lang="en-US" sz="1200" b="1" kern="1200" dirty="0">
              <a:solidFill>
                <a:schemeClr val="tx1"/>
              </a:solidFill>
              <a:effectLst/>
              <a:latin typeface="+mn-lt"/>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The APhA Career Pathways Program </a:t>
            </a:r>
            <a:r>
              <a:rPr lang="en-US" sz="1200" i="1" kern="1200" dirty="0">
                <a:solidFill>
                  <a:schemeClr val="tx1"/>
                </a:solidFill>
                <a:effectLst/>
                <a:latin typeface="+mn-lt"/>
                <a:ea typeface="+mn-ea"/>
                <a:cs typeface="+mn-cs"/>
              </a:rPr>
              <a:t>(previously known as the APhA Career Evaluation Pathway Program for Pharmacy Professionals) </a:t>
            </a:r>
            <a:r>
              <a:rPr lang="en-US" sz="1200" kern="1200" dirty="0">
                <a:solidFill>
                  <a:schemeClr val="tx1"/>
                </a:solidFill>
                <a:effectLst/>
                <a:latin typeface="+mn-lt"/>
                <a:ea typeface="+mn-ea"/>
                <a:cs typeface="+mn-cs"/>
              </a:rPr>
              <a:t>has been in use since the early 1990s by student pharmacists and pharmacy professionals. The program was initially developed by Glaxo Inc. (now known as GlaxoSmithKline). In 2000, APhA acquired the program to continue to make the materials available to the profession. APhA has been working on updating the research and enhancing the materials to ensure that the program reflects today’s opportunities for pharmacists. </a:t>
            </a:r>
            <a:endParaRPr lang="en-US" dirty="0"/>
          </a:p>
        </p:txBody>
      </p:sp>
      <p:sp>
        <p:nvSpPr>
          <p:cNvPr id="4" name="Slide Number Placeholder 3">
            <a:extLst>
              <a:ext uri="{FF2B5EF4-FFF2-40B4-BE49-F238E27FC236}">
                <a16:creationId xmlns:a16="http://schemas.microsoft.com/office/drawing/2014/main" id="{587A0E8D-6056-74BF-DC34-E4DFB5D925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B7227-B331-9740-813C-133FA7EC3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3906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2162D-1623-7DD5-7CF4-3154EF44F7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D2BCD7-E10E-08DF-0342-4A73DF8609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0DC13E-ABEE-8836-9606-7292668D4993}"/>
              </a:ext>
            </a:extLst>
          </p:cNvPr>
          <p:cNvSpPr>
            <a:spLocks noGrp="1"/>
          </p:cNvSpPr>
          <p:nvPr>
            <p:ph type="body" idx="1"/>
          </p:nvPr>
        </p:nvSpPr>
        <p:spPr/>
        <p:txBody>
          <a:bodyPr/>
          <a:lstStyle/>
          <a:p>
            <a:pPr eaLnBrk="0" hangingPunct="0"/>
            <a:r>
              <a:rPr lang="en-US" sz="1200" b="1" kern="1200" dirty="0">
                <a:solidFill>
                  <a:schemeClr val="tx1"/>
                </a:solidFill>
                <a:effectLst/>
                <a:latin typeface="+mn-lt"/>
                <a:ea typeface="+mn-ea"/>
                <a:cs typeface="+mn-cs"/>
              </a:rPr>
              <a:t>Activity:	II-C Introduction to Critical Factors</a:t>
            </a:r>
          </a:p>
          <a:p>
            <a:pPr eaLnBrk="0" hangingPunct="0"/>
            <a:r>
              <a:rPr lang="en-US" sz="1200" b="1" kern="1200" dirty="0">
                <a:solidFill>
                  <a:schemeClr val="tx1"/>
                </a:solidFill>
                <a:effectLst/>
                <a:latin typeface="+mn-lt"/>
                <a:ea typeface="+mn-ea"/>
                <a:cs typeface="+mn-cs"/>
              </a:rPr>
              <a:t>Time:	2 minutes - Total time elapsed: 54 minutes</a:t>
            </a:r>
            <a:endParaRPr lang="en-US" sz="1200" kern="1200" dirty="0">
              <a:solidFill>
                <a:schemeClr val="tx1"/>
              </a:solidFill>
              <a:effectLst/>
              <a:latin typeface="+mn-lt"/>
              <a:ea typeface="+mn-ea"/>
              <a:cs typeface="+mn-cs"/>
            </a:endParaRPr>
          </a:p>
          <a:p>
            <a:endParaRPr lang="en-US" dirty="0"/>
          </a:p>
          <a:p>
            <a:pPr marL="0" indent="0">
              <a:buFontTx/>
              <a:buNone/>
            </a:pPr>
            <a:r>
              <a:rPr lang="en-US" sz="1200" b="1" kern="1200" dirty="0">
                <a:solidFill>
                  <a:schemeClr val="tx1"/>
                </a:solidFill>
                <a:effectLst/>
                <a:latin typeface="+mn-lt"/>
                <a:ea typeface="+mn-ea"/>
                <a:cs typeface="+mn-cs"/>
              </a:rPr>
              <a:t>Facilitator Instructions</a:t>
            </a:r>
            <a:endParaRPr lang="en-US" sz="1200" kern="1200" dirty="0">
              <a:solidFill>
                <a:schemeClr val="tx1"/>
              </a:solidFill>
              <a:effectLst/>
              <a:latin typeface="+mn-lt"/>
              <a:ea typeface="+mn-ea"/>
              <a:cs typeface="+mn-cs"/>
            </a:endParaRPr>
          </a:p>
          <a:p>
            <a:pPr marL="171450" marR="0" lvl="0" indent="-17145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lang="en-US" sz="1200" i="0" kern="1200" dirty="0">
                <a:solidFill>
                  <a:schemeClr val="tx1"/>
                </a:solidFill>
                <a:effectLst/>
                <a:latin typeface="+mn-lt"/>
                <a:ea typeface="+mn-ea"/>
                <a:cs typeface="+mn-cs"/>
              </a:rPr>
              <a:t>Use Patient Interaction as one example of a critical factor.</a:t>
            </a:r>
          </a:p>
          <a:p>
            <a:pPr marL="171450" marR="0" lvl="0" indent="-17145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lang="en-US" sz="1200" i="0" kern="1200" dirty="0">
                <a:solidFill>
                  <a:schemeClr val="tx1"/>
                </a:solidFill>
                <a:effectLst/>
                <a:latin typeface="+mn-lt"/>
                <a:ea typeface="+mn-ea"/>
                <a:cs typeface="+mn-cs"/>
              </a:rPr>
              <a:t>Discuss the questions listed. </a:t>
            </a:r>
          </a:p>
          <a:p>
            <a:pPr marL="171450" marR="0" lvl="0" indent="-17145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lang="en-US" sz="1200" i="0" kern="1200" dirty="0">
                <a:solidFill>
                  <a:schemeClr val="tx1"/>
                </a:solidFill>
                <a:effectLst/>
                <a:latin typeface="+mn-lt"/>
                <a:ea typeface="+mn-ea"/>
                <a:cs typeface="+mn-cs"/>
              </a:rPr>
              <a:t>Ask students if they can think of other questions that would be relevant for this critical factor.</a:t>
            </a:r>
          </a:p>
          <a:p>
            <a:pPr marL="171450" marR="0" lvl="0" indent="-17145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lang="en-US" sz="1200" i="0" kern="1200" dirty="0">
                <a:solidFill>
                  <a:schemeClr val="tx1"/>
                </a:solidFill>
                <a:effectLst/>
                <a:latin typeface="+mn-lt"/>
                <a:ea typeface="+mn-ea"/>
                <a:cs typeface="+mn-cs"/>
              </a:rPr>
              <a:t>For all the critical factors, these questions are there to stimulate their thinking and should not preclude their formulating questions of their own.</a:t>
            </a:r>
          </a:p>
          <a:p>
            <a:pPr marL="0" indent="0" eaLnBrk="0" hangingPunct="0">
              <a:buFontTx/>
              <a:buNone/>
            </a:pPr>
            <a:endParaRPr lang="en-US" sz="1400" kern="1200" dirty="0">
              <a:solidFill>
                <a:schemeClr val="tx1"/>
              </a:solidFill>
              <a:effectLst/>
              <a:latin typeface="+mn-lt"/>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lang="en-US" sz="1400" b="1" kern="1200" dirty="0">
                <a:solidFill>
                  <a:schemeClr val="tx1"/>
                </a:solidFill>
                <a:effectLst/>
                <a:latin typeface="+mn-lt"/>
                <a:ea typeface="+mn-ea"/>
                <a:cs typeface="+mn-cs"/>
              </a:rPr>
              <a:t>(Follow-up Materials FM3-FM13)</a:t>
            </a:r>
          </a:p>
          <a:p>
            <a:pPr marL="0" indent="0" eaLnBrk="0" hangingPunct="0">
              <a:buFontTx/>
              <a:buNone/>
            </a:pPr>
            <a:endParaRPr lang="en-US" sz="1400" kern="1200" dirty="0">
              <a:solidFill>
                <a:schemeClr val="tx1"/>
              </a:solidFill>
              <a:effectLst/>
              <a:latin typeface="+mn-lt"/>
              <a:ea typeface="+mn-ea"/>
              <a:cs typeface="+mn-cs"/>
            </a:endParaRPr>
          </a:p>
          <a:p>
            <a:pPr marL="0" indent="0">
              <a:buFontTx/>
              <a:buNone/>
            </a:pPr>
            <a:endParaRPr lang="en-US" dirty="0"/>
          </a:p>
        </p:txBody>
      </p:sp>
      <p:sp>
        <p:nvSpPr>
          <p:cNvPr id="4" name="Slide Number Placeholder 3">
            <a:extLst>
              <a:ext uri="{FF2B5EF4-FFF2-40B4-BE49-F238E27FC236}">
                <a16:creationId xmlns:a16="http://schemas.microsoft.com/office/drawing/2014/main" id="{F30AE540-7987-9E26-5E9B-4898FCADD1C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B7227-B331-9740-813C-133FA7EC3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2357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983E0-A23C-95A6-F309-BA6937420D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7C4FFF-5E4F-A6D7-F227-DDC488A10D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271E5D-8D47-C232-76C5-B98493661E51}"/>
              </a:ext>
            </a:extLst>
          </p:cNvPr>
          <p:cNvSpPr>
            <a:spLocks noGrp="1"/>
          </p:cNvSpPr>
          <p:nvPr>
            <p:ph type="body" idx="1"/>
          </p:nvPr>
        </p:nvSpPr>
        <p:spPr/>
        <p:txBody>
          <a:bodyPr/>
          <a:lstStyle/>
          <a:p>
            <a:pPr eaLnBrk="0" hangingPunct="0"/>
            <a:r>
              <a:rPr lang="en-US" sz="1200" b="1" kern="1200" dirty="0">
                <a:solidFill>
                  <a:schemeClr val="tx1"/>
                </a:solidFill>
                <a:effectLst/>
                <a:latin typeface="+mn-lt"/>
                <a:ea typeface="+mn-ea"/>
                <a:cs typeface="+mn-cs"/>
              </a:rPr>
              <a:t>Activity:	II-D: Summary for Assessing Yourself</a:t>
            </a:r>
            <a:r>
              <a:rPr lang="en-US" b="1" dirty="0">
                <a:effectLst/>
              </a:rPr>
              <a:t> </a:t>
            </a:r>
          </a:p>
          <a:p>
            <a:pPr eaLnBrk="0" hangingPunct="0"/>
            <a:r>
              <a:rPr lang="en-US" sz="1200" b="1" kern="1200" dirty="0">
                <a:solidFill>
                  <a:schemeClr val="tx1"/>
                </a:solidFill>
                <a:effectLst/>
                <a:latin typeface="+mn-lt"/>
                <a:ea typeface="+mn-ea"/>
                <a:cs typeface="+mn-cs"/>
              </a:rPr>
              <a:t>Time:	1-2 minutes - Total time elapsed: 55-56 minutes</a:t>
            </a:r>
            <a:endParaRPr lang="en-US" sz="1200" kern="1200" dirty="0">
              <a:solidFill>
                <a:schemeClr val="tx1"/>
              </a:solidFill>
              <a:effectLst/>
              <a:latin typeface="+mn-lt"/>
              <a:ea typeface="+mn-ea"/>
              <a:cs typeface="+mn-cs"/>
            </a:endParaRPr>
          </a:p>
          <a:p>
            <a:pPr eaLnBrk="0" hangingPunct="0"/>
            <a:endParaRPr lang="en-US" sz="1200" kern="1200" dirty="0">
              <a:solidFill>
                <a:schemeClr val="tx1"/>
              </a:solidFill>
              <a:effectLst/>
              <a:latin typeface="+mn-lt"/>
              <a:ea typeface="+mn-ea"/>
              <a:cs typeface="+mn-cs"/>
            </a:endParaRPr>
          </a:p>
          <a:p>
            <a:pPr marL="17145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These are the major points involved in Step 2 of </a:t>
            </a:r>
            <a:r>
              <a:rPr lang="en-US" sz="1200" i="1" kern="1200" dirty="0">
                <a:solidFill>
                  <a:schemeClr val="tx1"/>
                </a:solidFill>
                <a:effectLst/>
                <a:latin typeface="+mn-lt"/>
                <a:ea typeface="+mn-ea"/>
                <a:cs typeface="+mn-cs"/>
              </a:rPr>
              <a:t>The Vigilant Decision-Making Process, </a:t>
            </a:r>
            <a:r>
              <a:rPr lang="en-US" sz="1200" kern="1200" dirty="0">
                <a:solidFill>
                  <a:schemeClr val="tx1"/>
                </a:solidFill>
                <a:effectLst/>
                <a:latin typeface="+mn-lt"/>
                <a:ea typeface="+mn-ea"/>
                <a:cs typeface="+mn-cs"/>
              </a:rPr>
              <a:t>“Assessing Yourself.”</a:t>
            </a:r>
          </a:p>
          <a:p>
            <a:pPr eaLnBrk="0" hangingPunct="0"/>
            <a:r>
              <a:rPr lang="en-US" sz="1200" kern="1200" dirty="0">
                <a:solidFill>
                  <a:schemeClr val="tx1"/>
                </a:solidFill>
                <a:effectLst/>
                <a:latin typeface="+mn-lt"/>
                <a:ea typeface="+mn-ea"/>
                <a:cs typeface="+mn-cs"/>
              </a:rPr>
              <a:t> </a:t>
            </a:r>
          </a:p>
          <a:p>
            <a:pPr marL="17145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What questions do you have about this phase of the decision-making process?</a:t>
            </a:r>
          </a:p>
          <a:p>
            <a:pPr eaLnBrk="0" hangingPunct="0"/>
            <a:r>
              <a:rPr lang="en-US" sz="1200" kern="1200" dirty="0">
                <a:solidFill>
                  <a:schemeClr val="tx1"/>
                </a:solidFill>
                <a:effectLst/>
                <a:latin typeface="+mn-lt"/>
                <a:ea typeface="+mn-ea"/>
                <a:cs typeface="+mn-cs"/>
              </a:rPr>
              <a:t> </a:t>
            </a:r>
          </a:p>
          <a:p>
            <a:endParaRPr lang="en-US" dirty="0"/>
          </a:p>
        </p:txBody>
      </p:sp>
      <p:sp>
        <p:nvSpPr>
          <p:cNvPr id="4" name="Slide Number Placeholder 3">
            <a:extLst>
              <a:ext uri="{FF2B5EF4-FFF2-40B4-BE49-F238E27FC236}">
                <a16:creationId xmlns:a16="http://schemas.microsoft.com/office/drawing/2014/main" id="{024027BB-B744-4B86-5D12-CDE3E2485B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B7227-B331-9740-813C-133FA7EC3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6901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r>
              <a:rPr lang="en-US" sz="1200" b="1" kern="1200" dirty="0">
                <a:solidFill>
                  <a:schemeClr val="tx1"/>
                </a:solidFill>
                <a:effectLst/>
                <a:latin typeface="+mn-lt"/>
                <a:ea typeface="+mn-ea"/>
                <a:cs typeface="+mn-cs"/>
              </a:rPr>
              <a:t>Activity:	Break</a:t>
            </a:r>
            <a:endParaRPr lang="en-US" b="1" dirty="0">
              <a:effectLst/>
            </a:endParaRPr>
          </a:p>
          <a:p>
            <a:pPr eaLnBrk="0" hangingPunct="0"/>
            <a:r>
              <a:rPr lang="en-US" sz="1200" b="1" kern="1200" dirty="0">
                <a:solidFill>
                  <a:schemeClr val="tx1"/>
                </a:solidFill>
                <a:effectLst/>
                <a:latin typeface="+mn-lt"/>
                <a:ea typeface="+mn-ea"/>
                <a:cs typeface="+mn-cs"/>
              </a:rPr>
              <a:t>Time:	10 minutes - Total time elapsed: 1 hour 6 minutes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878BFA1-C9AF-4DD0-8F59-090F5E81FC92}" type="slidenum">
              <a:rPr lang="en-US" smtClean="0"/>
              <a:t>24</a:t>
            </a:fld>
            <a:endParaRPr lang="en-US" dirty="0"/>
          </a:p>
        </p:txBody>
      </p:sp>
    </p:spTree>
    <p:extLst>
      <p:ext uri="{BB962C8B-B14F-4D97-AF65-F5344CB8AC3E}">
        <p14:creationId xmlns:p14="http://schemas.microsoft.com/office/powerpoint/2010/main" val="17258063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FE713-74F6-B7C9-442E-822EEFC05D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606ABF-5BD7-AF41-D00A-D02E547D46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F89292-0ECF-F318-3BCF-22C1E53F4E1C}"/>
              </a:ext>
            </a:extLst>
          </p:cNvPr>
          <p:cNvSpPr>
            <a:spLocks noGrp="1"/>
          </p:cNvSpPr>
          <p:nvPr>
            <p:ph type="body" idx="1"/>
          </p:nvPr>
        </p:nvSpPr>
        <p:spPr/>
        <p:txBody>
          <a:bodyPr/>
          <a:lstStyle/>
          <a:p>
            <a:r>
              <a:rPr lang="en-US" b="1" dirty="0"/>
              <a:t>Recap reminder of the process. To be put up during the break. </a:t>
            </a:r>
          </a:p>
          <a:p>
            <a:endParaRPr lang="en-US" b="1" dirty="0"/>
          </a:p>
          <a:p>
            <a:r>
              <a:rPr lang="en-US" b="1" dirty="0"/>
              <a:t>Now moving into Step III.</a:t>
            </a:r>
          </a:p>
        </p:txBody>
      </p:sp>
      <p:sp>
        <p:nvSpPr>
          <p:cNvPr id="4" name="Slide Number Placeholder 3">
            <a:extLst>
              <a:ext uri="{FF2B5EF4-FFF2-40B4-BE49-F238E27FC236}">
                <a16:creationId xmlns:a16="http://schemas.microsoft.com/office/drawing/2014/main" id="{67F80915-6DD9-C41F-3E03-CC19BE4436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B7227-B331-9740-813C-133FA7EC3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6082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20BC3-BC77-A5FC-87D2-57F4C8ACA0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B35CA7-CC39-9FF6-8AB9-DBA6ED8538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9F5542-0636-1C4D-81A0-BE00745EB690}"/>
              </a:ext>
            </a:extLst>
          </p:cNvPr>
          <p:cNvSpPr>
            <a:spLocks noGrp="1"/>
          </p:cNvSpPr>
          <p:nvPr>
            <p:ph type="body" idx="1"/>
          </p:nvPr>
        </p:nvSpPr>
        <p:spPr/>
        <p:txBody>
          <a:bodyPr/>
          <a:lstStyle/>
          <a:p>
            <a:pPr eaLnBrk="0" hangingPunct="0"/>
            <a:r>
              <a:rPr lang="en-US" sz="1200" b="1" kern="1200" dirty="0">
                <a:solidFill>
                  <a:schemeClr val="tx1"/>
                </a:solidFill>
                <a:effectLst/>
                <a:latin typeface="+mn-lt"/>
                <a:ea typeface="+mn-ea"/>
                <a:cs typeface="+mn-cs"/>
              </a:rPr>
              <a:t>Activity:	III-A Introduction to Career Option Profiles</a:t>
            </a:r>
          </a:p>
          <a:p>
            <a:pPr eaLnBrk="0" hangingPunct="0"/>
            <a:r>
              <a:rPr lang="en-US" sz="1200" b="1" kern="1200" dirty="0">
                <a:solidFill>
                  <a:schemeClr val="tx1"/>
                </a:solidFill>
                <a:effectLst/>
                <a:latin typeface="+mn-lt"/>
                <a:ea typeface="+mn-ea"/>
                <a:cs typeface="+mn-cs"/>
              </a:rPr>
              <a:t>Time:	15 minutes - Total time elapsed: 1 hour 21 minutes</a:t>
            </a:r>
            <a:endParaRPr lang="en-US"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This slide should be used in tandem with the next slide.</a:t>
            </a:r>
          </a:p>
          <a:p>
            <a:endParaRPr lang="en-US" dirty="0"/>
          </a:p>
          <a:p>
            <a:pPr eaLnBrk="0" hangingPunct="0"/>
            <a:r>
              <a:rPr lang="en-US" sz="1200" b="1" kern="1200" dirty="0">
                <a:solidFill>
                  <a:schemeClr val="tx1"/>
                </a:solidFill>
                <a:effectLst/>
                <a:latin typeface="+mn-lt"/>
                <a:ea typeface="+mn-ea"/>
                <a:cs typeface="+mn-cs"/>
              </a:rPr>
              <a:t>Background Information:</a:t>
            </a:r>
          </a:p>
          <a:p>
            <a:pPr marL="17145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You can access a variety of Career Option Profiles that contain detailed information about each practice setting on the APhA Career Pathways Program website: </a:t>
            </a:r>
            <a:r>
              <a:rPr lang="en-US" sz="1200" dirty="0">
                <a:solidFill>
                  <a:srgbClr val="4A5FAB"/>
                </a:solidFill>
              </a:rPr>
              <a:t>www.pharmacist.com/Career/Career-Pathways</a:t>
            </a:r>
            <a:r>
              <a:rPr lang="en-US" sz="1200" kern="1200" dirty="0">
                <a:solidFill>
                  <a:schemeClr val="tx1"/>
                </a:solidFill>
                <a:effectLst/>
                <a:latin typeface="+mn-lt"/>
                <a:ea typeface="+mn-ea"/>
                <a:cs typeface="+mn-cs"/>
              </a:rPr>
              <a:t>. </a:t>
            </a:r>
          </a:p>
          <a:p>
            <a:pPr marL="171450" marR="0" lvl="0" indent="-171450" algn="l" defTabSz="914400" rtl="0" eaLnBrk="0" fontAlgn="auto" latinLnBrk="0" hangingPunct="0">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a:p>
            <a:pPr marL="171450" marR="0" lvl="0" indent="-17145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All the Career Option Profiles are based upon research conducted with pharmacists in each of the various practice environments. The initial research was done in 1988, revised once in 1993, 2002, 2007, 2013 and again in 2025. APhA has updated the entire program, including the addition of new critical factors and career option profiles.</a:t>
            </a:r>
          </a:p>
          <a:p>
            <a:pPr marL="171450" marR="0" lvl="0" indent="-171450" algn="l" defTabSz="914400" rtl="0" eaLnBrk="0" fontAlgn="auto" latinLnBrk="0" hangingPunct="0">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a:p>
            <a:pPr marL="171450" marR="0" lvl="0" indent="-17145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Data for the profiles were provided by 1,921 pharmacists who responded to a web-based national survey. Pharmacists responding to the </a:t>
            </a:r>
            <a:r>
              <a:rPr lang="en-US" sz="1200" i="1" kern="1200" dirty="0">
                <a:solidFill>
                  <a:schemeClr val="tx1"/>
                </a:solidFill>
                <a:effectLst/>
                <a:latin typeface="+mn-lt"/>
                <a:ea typeface="+mn-ea"/>
                <a:cs typeface="+mn-cs"/>
              </a:rPr>
              <a:t>APhA Career Pathways Program </a:t>
            </a:r>
            <a:r>
              <a:rPr lang="en-US" sz="1200" kern="1200" dirty="0">
                <a:solidFill>
                  <a:schemeClr val="tx1"/>
                </a:solidFill>
                <a:effectLst/>
                <a:latin typeface="+mn-lt"/>
                <a:ea typeface="+mn-ea"/>
                <a:cs typeface="+mn-cs"/>
              </a:rPr>
              <a:t>survey provided data for the profiles, while additional research was conducted to provide additional information about a given practice.</a:t>
            </a:r>
          </a:p>
          <a:p>
            <a:pPr marL="171450" marR="0" lvl="0" indent="-171450" algn="l" defTabSz="914400" rtl="0" eaLnBrk="0" fontAlgn="auto" latinLnBrk="0" hangingPunct="0">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a:p>
            <a:pPr marL="171450" marR="0" lvl="0" indent="-17145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These profiles should help you conduct a thorough screening of many career options in a time-efficient way. While this is only the “tip of the iceberg,” you can apply the principles of these profiles to areas of interest that may not be covered through this program.</a:t>
            </a:r>
          </a:p>
          <a:p>
            <a:pPr marL="0" marR="0" lvl="0" indent="0" algn="l" defTabSz="914400" rtl="0" eaLnBrk="0" fontAlgn="auto" latinLnBrk="0" hangingPunct="0">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71450" marR="0" lvl="0" indent="-17145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View the Pharmaceutical Industry Medical Science Liaison (MSL) Career Profile on pharmacist.com. Browse through it so that you can understand what is included in a career option profile.</a:t>
            </a:r>
          </a:p>
          <a:p>
            <a:pPr eaLnBrk="0" hangingPunct="0"/>
            <a:r>
              <a:rPr lang="en-US" sz="1200" kern="1200" dirty="0">
                <a:solidFill>
                  <a:schemeClr val="tx1"/>
                </a:solidFill>
                <a:effectLst/>
                <a:latin typeface="+mn-lt"/>
                <a:ea typeface="+mn-ea"/>
                <a:cs typeface="+mn-cs"/>
              </a:rPr>
              <a:t> </a:t>
            </a:r>
          </a:p>
          <a:p>
            <a:pPr marL="17145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The Pharmaceutical Industry MSL profile you will read is being used as a sample only. Some of you may have an interest in this option, while others may not. We selected one profile for all to read so that we have a common ground for our discussion.</a:t>
            </a:r>
          </a:p>
          <a:p>
            <a:pPr eaLnBrk="0" hangingPunct="0"/>
            <a:endParaRPr lang="en-US" sz="1200" kern="1200" dirty="0">
              <a:solidFill>
                <a:schemeClr val="tx1"/>
              </a:solidFill>
              <a:effectLst/>
              <a:latin typeface="+mn-lt"/>
              <a:ea typeface="+mn-ea"/>
              <a:cs typeface="+mn-cs"/>
            </a:endParaRPr>
          </a:p>
          <a:p>
            <a:pPr eaLnBrk="0" hangingPunct="0"/>
            <a:r>
              <a:rPr lang="en-US" sz="1200" b="1" kern="1200" dirty="0">
                <a:solidFill>
                  <a:schemeClr val="tx1"/>
                </a:solidFill>
                <a:effectLst/>
                <a:latin typeface="+mn-lt"/>
                <a:ea typeface="+mn-ea"/>
                <a:cs typeface="+mn-cs"/>
              </a:rPr>
              <a:t>Facilitator Instructions</a:t>
            </a:r>
          </a:p>
          <a:p>
            <a:pPr marL="17145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Certain critical factors, that may be important to you have not received scores from the pharmacists surveyed.</a:t>
            </a:r>
          </a:p>
          <a:p>
            <a:pPr marL="17145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There may be others that are also important to you that are not included in the list of critical factors.</a:t>
            </a:r>
          </a:p>
          <a:p>
            <a:pPr marL="17145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Doing the exercise before reading the profile is counterproductive. Until you get a feel for the career option, the numbers will be of no value to you.</a:t>
            </a:r>
          </a:p>
          <a:p>
            <a:pPr eaLnBrk="0" hangingPunct="0"/>
            <a:r>
              <a:rPr lang="en-US" sz="1200" kern="1200" dirty="0">
                <a:solidFill>
                  <a:schemeClr val="tx1"/>
                </a:solidFill>
                <a:effectLst/>
                <a:latin typeface="+mn-lt"/>
                <a:ea typeface="+mn-ea"/>
                <a:cs typeface="+mn-cs"/>
              </a:rPr>
              <a:t> </a:t>
            </a:r>
          </a:p>
          <a:p>
            <a:pPr lvl="0" eaLnBrk="0" hangingPunct="0"/>
            <a:r>
              <a:rPr lang="en-US" sz="1200" kern="1200" dirty="0">
                <a:solidFill>
                  <a:schemeClr val="tx1"/>
                </a:solidFill>
                <a:effectLst/>
                <a:latin typeface="+mn-lt"/>
                <a:ea typeface="+mn-ea"/>
                <a:cs typeface="+mn-cs"/>
              </a:rPr>
              <a:t>You will have 15 minutes for this activity. What questions do you have about the instructions?</a:t>
            </a:r>
          </a:p>
          <a:p>
            <a:pPr eaLnBrk="0" hangingPunct="0"/>
            <a:r>
              <a:rPr lang="en-US" sz="1200" kern="1200" dirty="0">
                <a:solidFill>
                  <a:schemeClr val="tx1"/>
                </a:solidFill>
                <a:effectLst/>
                <a:latin typeface="+mn-lt"/>
                <a:ea typeface="+mn-ea"/>
                <a:cs typeface="+mn-cs"/>
              </a:rPr>
              <a:t> </a:t>
            </a:r>
          </a:p>
          <a:p>
            <a:pPr eaLnBrk="0" hangingPunct="0"/>
            <a:r>
              <a:rPr lang="en-US" sz="1200" b="1" i="1" kern="1200" dirty="0">
                <a:solidFill>
                  <a:schemeClr val="tx1"/>
                </a:solidFill>
                <a:effectLst/>
                <a:latin typeface="+mn-lt"/>
                <a:ea typeface="+mn-ea"/>
                <a:cs typeface="+mn-cs"/>
              </a:rPr>
              <a:t>After they have completed the exercise:</a:t>
            </a:r>
            <a:endParaRPr lang="en-US" sz="1200" kern="1200" dirty="0">
              <a:solidFill>
                <a:schemeClr val="tx1"/>
              </a:solidFill>
              <a:effectLst/>
              <a:latin typeface="+mn-lt"/>
              <a:ea typeface="+mn-ea"/>
              <a:cs typeface="+mn-cs"/>
            </a:endParaRPr>
          </a:p>
          <a:p>
            <a:pPr lvl="0" eaLnBrk="0" hangingPunct="0"/>
            <a:r>
              <a:rPr lang="en-US" sz="1200" i="1" kern="1200" dirty="0">
                <a:solidFill>
                  <a:schemeClr val="tx1"/>
                </a:solidFill>
                <a:effectLst/>
                <a:latin typeface="+mn-lt"/>
                <a:ea typeface="+mn-ea"/>
                <a:cs typeface="+mn-cs"/>
              </a:rPr>
              <a:t>When the students have finished, ask them to share any insights gained: see if anyone has decided to consider this career option further as a possible choice as a result of this exercise. Do not belabor the point, however. Before students can make any meaningful comparisons, they have to read many of the career option profiles.</a:t>
            </a:r>
            <a:endParaRPr lang="en-US" sz="1200" kern="1200" dirty="0">
              <a:solidFill>
                <a:schemeClr val="tx1"/>
              </a:solidFill>
              <a:effectLst/>
              <a:latin typeface="+mn-lt"/>
              <a:ea typeface="+mn-ea"/>
              <a:cs typeface="+mn-cs"/>
            </a:endParaRPr>
          </a:p>
          <a:p>
            <a:pPr eaLnBrk="0" hangingPunct="0"/>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Using the Career Profiles listed within the APhA Career Pathways Program is merely a basic screening device. You will need to do further research on your own.</a:t>
            </a:r>
          </a:p>
          <a:p>
            <a:pPr eaLnBrk="0" hangingPunct="0"/>
            <a:r>
              <a:rPr lang="en-US" sz="1200" kern="1200" dirty="0">
                <a:solidFill>
                  <a:schemeClr val="tx1"/>
                </a:solidFill>
                <a:effectLst/>
                <a:latin typeface="+mn-lt"/>
                <a:ea typeface="+mn-ea"/>
                <a:cs typeface="+mn-cs"/>
              </a:rPr>
              <a:t> </a:t>
            </a:r>
          </a:p>
          <a:p>
            <a:pPr eaLnBrk="0" hangingPunct="0"/>
            <a:r>
              <a:rPr lang="en-US" sz="1200" b="1" i="1" kern="1200" dirty="0">
                <a:solidFill>
                  <a:schemeClr val="tx1"/>
                </a:solidFill>
                <a:effectLst/>
                <a:latin typeface="+mn-lt"/>
                <a:ea typeface="+mn-ea"/>
                <a:cs typeface="+mn-cs"/>
              </a:rPr>
              <a:t>Note:</a:t>
            </a:r>
          </a:p>
          <a:p>
            <a:pPr eaLnBrk="0" hangingPunct="0"/>
            <a:r>
              <a:rPr lang="en-US" sz="1200" i="1" kern="1200" dirty="0">
                <a:solidFill>
                  <a:schemeClr val="tx1"/>
                </a:solidFill>
                <a:effectLst/>
                <a:latin typeface="+mn-lt"/>
                <a:ea typeface="+mn-ea"/>
                <a:cs typeface="+mn-cs"/>
              </a:rPr>
              <a:t>While the students are reading the profile, determine exactly how you will divide the students into small groups (4 or 5) for the next exercise.</a:t>
            </a:r>
            <a:endParaRPr lang="en-US" sz="1200" kern="1200" dirty="0">
              <a:solidFill>
                <a:schemeClr val="tx1"/>
              </a:solidFill>
              <a:effectLst/>
              <a:latin typeface="+mn-lt"/>
              <a:ea typeface="+mn-ea"/>
              <a:cs typeface="+mn-cs"/>
            </a:endParaRPr>
          </a:p>
          <a:p>
            <a:pPr eaLnBrk="0" hangingPunct="0"/>
            <a:endParaRPr lang="en-US" sz="1200" kern="1200" dirty="0">
              <a:solidFill>
                <a:schemeClr val="tx1"/>
              </a:solidFill>
              <a:effectLst/>
              <a:latin typeface="+mn-lt"/>
              <a:ea typeface="+mn-ea"/>
              <a:cs typeface="+mn-cs"/>
            </a:endParaRPr>
          </a:p>
          <a:p>
            <a:pPr eaLnBrk="0" hangingPunct="0"/>
            <a:r>
              <a:rPr lang="en-US" sz="1200" kern="1200" dirty="0">
                <a:solidFill>
                  <a:schemeClr val="tx1"/>
                </a:solidFill>
                <a:effectLst/>
                <a:latin typeface="+mn-lt"/>
                <a:ea typeface="+mn-ea"/>
                <a:cs typeface="+mn-cs"/>
              </a:rPr>
              <a:t> </a:t>
            </a:r>
          </a:p>
          <a:p>
            <a:pPr eaLnBrk="0" hangingPunct="0"/>
            <a:endParaRPr lang="en-US" sz="1200" kern="1200" dirty="0">
              <a:solidFill>
                <a:schemeClr val="tx1"/>
              </a:solidFill>
              <a:effectLst/>
              <a:latin typeface="+mn-lt"/>
              <a:ea typeface="+mn-ea"/>
              <a:cs typeface="+mn-cs"/>
            </a:endParaRPr>
          </a:p>
          <a:p>
            <a:pPr eaLnBrk="0" hangingPunct="0"/>
            <a:endParaRPr lang="en-US" sz="1200" kern="1200" dirty="0">
              <a:solidFill>
                <a:schemeClr val="tx1"/>
              </a:solidFill>
              <a:effectLst/>
              <a:latin typeface="+mn-lt"/>
              <a:ea typeface="+mn-ea"/>
              <a:cs typeface="+mn-cs"/>
            </a:endParaRPr>
          </a:p>
          <a:p>
            <a:pPr eaLnBrk="0" hangingPunct="0"/>
            <a:endParaRPr lang="en-US" sz="1200" kern="1200" dirty="0">
              <a:solidFill>
                <a:schemeClr val="tx1"/>
              </a:solidFill>
              <a:effectLst/>
              <a:latin typeface="+mn-lt"/>
              <a:ea typeface="+mn-ea"/>
              <a:cs typeface="+mn-cs"/>
            </a:endParaRPr>
          </a:p>
          <a:p>
            <a:pPr eaLnBrk="0" hangingPunct="0"/>
            <a:endParaRPr lang="en-US" sz="1200" kern="1200" dirty="0">
              <a:solidFill>
                <a:schemeClr val="tx1"/>
              </a:solidFill>
              <a:effectLst/>
              <a:latin typeface="+mn-lt"/>
              <a:ea typeface="+mn-ea"/>
              <a:cs typeface="+mn-cs"/>
            </a:endParaRPr>
          </a:p>
          <a:p>
            <a:pPr eaLnBrk="0" hangingPunct="0"/>
            <a:endParaRPr lang="en-US" dirty="0"/>
          </a:p>
        </p:txBody>
      </p:sp>
      <p:sp>
        <p:nvSpPr>
          <p:cNvPr id="4" name="Slide Number Placeholder 3">
            <a:extLst>
              <a:ext uri="{FF2B5EF4-FFF2-40B4-BE49-F238E27FC236}">
                <a16:creationId xmlns:a16="http://schemas.microsoft.com/office/drawing/2014/main" id="{C7719180-15D5-BAF6-6AE0-E7C59EA9A0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B7227-B331-9740-813C-133FA7EC3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69970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95F26-2DE4-502D-B1FC-EE87003625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B89B42-FCD9-E4D8-38CE-A7B5EAA71C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184F18-337E-021C-9A18-AB9D019D3AF8}"/>
              </a:ext>
            </a:extLst>
          </p:cNvPr>
          <p:cNvSpPr>
            <a:spLocks noGrp="1"/>
          </p:cNvSpPr>
          <p:nvPr>
            <p:ph type="body" idx="1"/>
          </p:nvPr>
        </p:nvSpPr>
        <p:spPr/>
        <p:txBody>
          <a:bodyPr/>
          <a:lstStyle/>
          <a:p>
            <a:pPr eaLnBrk="0" hangingPunct="0"/>
            <a:r>
              <a:rPr lang="en-US" sz="1200" b="1" kern="1200" dirty="0">
                <a:solidFill>
                  <a:schemeClr val="tx1"/>
                </a:solidFill>
                <a:effectLst/>
                <a:latin typeface="+mn-lt"/>
                <a:ea typeface="+mn-ea"/>
                <a:cs typeface="+mn-cs"/>
              </a:rPr>
              <a:t>Activity:	III-A Introduction to Career Option Profiles</a:t>
            </a:r>
          </a:p>
          <a:p>
            <a:pPr eaLnBrk="0" hangingPunct="0"/>
            <a:r>
              <a:rPr lang="en-US" sz="1200" b="1" kern="1200" dirty="0">
                <a:solidFill>
                  <a:schemeClr val="tx1"/>
                </a:solidFill>
                <a:effectLst/>
                <a:latin typeface="+mn-lt"/>
                <a:ea typeface="+mn-ea"/>
                <a:cs typeface="+mn-cs"/>
              </a:rPr>
              <a:t>Time:	5 minutes - Total time elapsed: 1 hr 26 minutes</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This slide should be used in tandem with the previous slide.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Purpose/Benefits: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is a tool for you to familiarize yourself with the career option profiles. You will learn how to use them as a simple technique for surveying and screening career options.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Overview:</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Open the MSL Career Profile on the APhA Career Pathways Program page (www.pharmacist.com/Career/Career-Pathways).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Read the sample MSL profile and then compare how you rated your own critical factors with the ratings on this profile.</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Turn to WW-7 to WW-9 in the Workbook.</a:t>
            </a:r>
          </a:p>
          <a:p>
            <a:pPr marL="171450" indent="-171450">
              <a:buFont typeface="Arial" panose="020B0604020202020204" pitchFamily="34" charset="0"/>
              <a:buChar char="•"/>
            </a:pPr>
            <a:endParaRPr lang="en-US" sz="1200" i="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0" kern="1200" dirty="0">
                <a:solidFill>
                  <a:schemeClr val="tx1"/>
                </a:solidFill>
                <a:effectLst/>
                <a:latin typeface="+mn-lt"/>
                <a:ea typeface="+mn-ea"/>
                <a:cs typeface="+mn-cs"/>
              </a:rPr>
              <a:t>Explain in detail how to complete the exercise on page WW-9. </a:t>
            </a:r>
          </a:p>
          <a:p>
            <a:pPr marL="171450" indent="-171450">
              <a:buFont typeface="Arial" panose="020B0604020202020204" pitchFamily="34" charset="0"/>
              <a:buChar char="•"/>
            </a:pPr>
            <a:endParaRPr lang="en-US" sz="120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0" kern="1200" dirty="0">
                <a:solidFill>
                  <a:schemeClr val="tx1"/>
                </a:solidFill>
                <a:effectLst/>
                <a:latin typeface="+mn-lt"/>
                <a:ea typeface="+mn-ea"/>
                <a:cs typeface="+mn-cs"/>
              </a:rPr>
              <a:t>Tell them that there are no magic numbers! If the numbers show a close match of interests, this will not provide an answer. </a:t>
            </a:r>
          </a:p>
          <a:p>
            <a:pPr marL="171450" indent="-171450">
              <a:buFont typeface="Arial" panose="020B0604020202020204" pitchFamily="34" charset="0"/>
              <a:buChar char="•"/>
            </a:pPr>
            <a:endParaRPr lang="en-US" sz="120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0" kern="1200" dirty="0">
                <a:solidFill>
                  <a:schemeClr val="tx1"/>
                </a:solidFill>
                <a:effectLst/>
                <a:latin typeface="+mn-lt"/>
                <a:ea typeface="+mn-ea"/>
                <a:cs typeface="+mn-cs"/>
              </a:rPr>
              <a:t>It will, at best, indicate that this is an option that should be explored further.</a:t>
            </a:r>
          </a:p>
          <a:p>
            <a:pPr marL="171450" indent="-171450">
              <a:buFontTx/>
              <a:buChar char="-"/>
            </a:pPr>
            <a:endParaRPr lang="en-US" sz="1200" i="1" kern="1200" dirty="0">
              <a:solidFill>
                <a:schemeClr val="tx1"/>
              </a:solidFill>
              <a:effectLst/>
              <a:latin typeface="+mn-lt"/>
              <a:ea typeface="+mn-ea"/>
              <a:cs typeface="+mn-cs"/>
            </a:endParaRPr>
          </a:p>
          <a:p>
            <a:pPr marL="0" indent="0">
              <a:buFontTx/>
              <a:buNone/>
            </a:pPr>
            <a:endParaRPr lang="en-US" dirty="0">
              <a:solidFill>
                <a:schemeClr val="tx1"/>
              </a:solidFill>
            </a:endParaRPr>
          </a:p>
        </p:txBody>
      </p:sp>
      <p:sp>
        <p:nvSpPr>
          <p:cNvPr id="4" name="Slide Number Placeholder 3">
            <a:extLst>
              <a:ext uri="{FF2B5EF4-FFF2-40B4-BE49-F238E27FC236}">
                <a16:creationId xmlns:a16="http://schemas.microsoft.com/office/drawing/2014/main" id="{C765B3A7-A62D-458F-047B-D50C190E43D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B7227-B331-9740-813C-133FA7EC3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6284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C5741-4717-C9E0-702B-55B9B8B53C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4BBD09-76F6-FC61-3450-AE9D1E6D38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BCA9A2-150E-DF5B-9AC0-9D867DE042D8}"/>
              </a:ext>
            </a:extLst>
          </p:cNvPr>
          <p:cNvSpPr>
            <a:spLocks noGrp="1"/>
          </p:cNvSpPr>
          <p:nvPr>
            <p:ph type="body" idx="1"/>
          </p:nvPr>
        </p:nvSpPr>
        <p:spPr/>
        <p:txBody>
          <a:bodyPr/>
          <a:lstStyle/>
          <a:p>
            <a:pPr eaLnBrk="0" hangingPunct="0"/>
            <a:r>
              <a:rPr lang="en-US" sz="1200" b="1" kern="1200" dirty="0">
                <a:solidFill>
                  <a:schemeClr val="tx1"/>
                </a:solidFill>
                <a:effectLst/>
                <a:latin typeface="+mn-lt"/>
                <a:ea typeface="+mn-ea"/>
                <a:cs typeface="+mn-cs"/>
              </a:rPr>
              <a:t>Activity:	</a:t>
            </a:r>
            <a:r>
              <a:rPr lang="en-US" sz="1200" b="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III-C: Summary for Surveying Alternatives</a:t>
            </a:r>
            <a:r>
              <a:rPr lang="en-US" b="1" dirty="0">
                <a:effectLst/>
              </a:rPr>
              <a:t> </a:t>
            </a:r>
          </a:p>
          <a:p>
            <a:pPr eaLnBrk="0" hangingPunct="0"/>
            <a:r>
              <a:rPr lang="en-US" sz="1200" b="1" kern="1200" dirty="0">
                <a:solidFill>
                  <a:schemeClr val="tx1"/>
                </a:solidFill>
                <a:effectLst/>
                <a:latin typeface="+mn-lt"/>
                <a:ea typeface="+mn-ea"/>
                <a:cs typeface="+mn-cs"/>
              </a:rPr>
              <a:t>Time:	 1 minutes - Total time elapsed: 1 hour 27 minutes</a:t>
            </a:r>
            <a:endParaRPr lang="en-US" sz="1200" kern="1200" dirty="0">
              <a:solidFill>
                <a:schemeClr val="tx1"/>
              </a:solidFill>
              <a:effectLst/>
              <a:latin typeface="+mn-lt"/>
              <a:ea typeface="+mn-ea"/>
              <a:cs typeface="+mn-cs"/>
            </a:endParaRPr>
          </a:p>
          <a:p>
            <a:endParaRPr lang="en-US" dirty="0"/>
          </a:p>
          <a:p>
            <a:pPr marL="171450" indent="-171450" eaLnBrk="0" hangingPunct="0">
              <a:buFont typeface="Arial" panose="020B0604020202020204" pitchFamily="34" charset="0"/>
              <a:buChar char="•"/>
            </a:pPr>
            <a:r>
              <a:rPr lang="en-US" sz="1200" i="0" kern="1200" dirty="0">
                <a:solidFill>
                  <a:schemeClr val="tx1"/>
                </a:solidFill>
                <a:effectLst/>
                <a:latin typeface="+mn-lt"/>
                <a:ea typeface="+mn-ea"/>
                <a:cs typeface="+mn-cs"/>
              </a:rPr>
              <a:t>Refer participants to the slide and distinguish between the initial screening process involved in Step III of the model and the in-depth evaluation indicated in Step IV.</a:t>
            </a:r>
          </a:p>
          <a:p>
            <a:pPr marL="171450" indent="-171450" eaLnBrk="0" hangingPunct="0">
              <a:buFont typeface="Arial" panose="020B0604020202020204" pitchFamily="34" charset="0"/>
              <a:buChar char="•"/>
            </a:pPr>
            <a:r>
              <a:rPr lang="en-US" sz="1200" i="0" kern="1200" dirty="0">
                <a:solidFill>
                  <a:schemeClr val="tx1"/>
                </a:solidFill>
                <a:effectLst/>
                <a:latin typeface="+mn-lt"/>
                <a:ea typeface="+mn-ea"/>
                <a:cs typeface="+mn-cs"/>
              </a:rPr>
              <a:t>The latter is the heart of the matter: This is the process of matching one’s personal aspirations and expectations with the realities of what the various career options both offer and demand.</a:t>
            </a:r>
          </a:p>
          <a:p>
            <a:pPr marL="171450" indent="-171450" eaLnBrk="0" hangingPunct="0">
              <a:buFont typeface="Arial" panose="020B0604020202020204" pitchFamily="34" charset="0"/>
              <a:buChar char="•"/>
            </a:pPr>
            <a:r>
              <a:rPr lang="en-US" sz="1200" i="0" kern="1200" dirty="0">
                <a:solidFill>
                  <a:schemeClr val="tx1"/>
                </a:solidFill>
                <a:effectLst/>
                <a:latin typeface="+mn-lt"/>
                <a:ea typeface="+mn-ea"/>
                <a:cs typeface="+mn-cs"/>
              </a:rPr>
              <a:t>Emphasize the importance of persistence, openness, and objectivity in carrying out this process—all indicated by the points under this heading in the model.</a:t>
            </a:r>
          </a:p>
          <a:p>
            <a:endParaRPr lang="en-US" dirty="0"/>
          </a:p>
        </p:txBody>
      </p:sp>
      <p:sp>
        <p:nvSpPr>
          <p:cNvPr id="4" name="Slide Number Placeholder 3">
            <a:extLst>
              <a:ext uri="{FF2B5EF4-FFF2-40B4-BE49-F238E27FC236}">
                <a16:creationId xmlns:a16="http://schemas.microsoft.com/office/drawing/2014/main" id="{C738146A-0DD7-FE49-221E-EE7FF209FA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B7227-B331-9740-813C-133FA7EC3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6635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89323-D35B-887D-64E0-3594AC67C4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F24E45-6E78-2793-6F98-19436CA2FF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CE6C5C-B4E5-4D81-393A-EDDB454A9D92}"/>
              </a:ext>
            </a:extLst>
          </p:cNvPr>
          <p:cNvSpPr>
            <a:spLocks noGrp="1"/>
          </p:cNvSpPr>
          <p:nvPr>
            <p:ph type="body" idx="1"/>
          </p:nvPr>
        </p:nvSpPr>
        <p:spPr/>
        <p:txBody>
          <a:bodyPr/>
          <a:lstStyle/>
          <a:p>
            <a:r>
              <a:rPr lang="en-US" b="1" dirty="0"/>
              <a:t>Recap reminder of the process. Now moving into Step IV.</a:t>
            </a:r>
          </a:p>
        </p:txBody>
      </p:sp>
      <p:sp>
        <p:nvSpPr>
          <p:cNvPr id="4" name="Slide Number Placeholder 3">
            <a:extLst>
              <a:ext uri="{FF2B5EF4-FFF2-40B4-BE49-F238E27FC236}">
                <a16:creationId xmlns:a16="http://schemas.microsoft.com/office/drawing/2014/main" id="{E45FBE07-2758-035C-E1F9-B23B0856514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B7227-B331-9740-813C-133FA7EC3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1298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6DD3A-6379-DCA2-58C3-F66C13F6E2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02B14C-5BC2-74FD-30B6-3601A27EF8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33241C-00C6-9DE6-7AFA-A1E89A2BDE42}"/>
              </a:ext>
            </a:extLst>
          </p:cNvPr>
          <p:cNvSpPr>
            <a:spLocks noGrp="1"/>
          </p:cNvSpPr>
          <p:nvPr>
            <p:ph type="body" idx="1"/>
          </p:nvPr>
        </p:nvSpPr>
        <p:spPr/>
        <p:txBody>
          <a:bodyPr/>
          <a:lstStyle/>
          <a:p>
            <a:pPr eaLnBrk="0" hangingPunct="0"/>
            <a:r>
              <a:rPr lang="en-US" sz="1200" b="1" kern="1200" dirty="0">
                <a:solidFill>
                  <a:schemeClr val="tx1"/>
                </a:solidFill>
                <a:effectLst/>
                <a:latin typeface="+mn-lt"/>
                <a:ea typeface="+mn-ea"/>
                <a:cs typeface="+mn-cs"/>
              </a:rPr>
              <a:t>Activity:	</a:t>
            </a:r>
            <a:r>
              <a:rPr lang="en-US" sz="1200" b="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IV-A: Introduction to Decision Balance Sheet</a:t>
            </a:r>
          </a:p>
          <a:p>
            <a:pPr eaLnBrk="0" hangingPunct="0"/>
            <a:r>
              <a:rPr lang="en-US" sz="1200" b="1" kern="1200" dirty="0">
                <a:solidFill>
                  <a:schemeClr val="tx1"/>
                </a:solidFill>
                <a:effectLst/>
                <a:latin typeface="+mn-lt"/>
                <a:ea typeface="+mn-ea"/>
                <a:cs typeface="+mn-cs"/>
              </a:rPr>
              <a:t>Time:	 5 minutes - Total time elapsed: 1 hour 32 minutes</a:t>
            </a:r>
            <a:endParaRPr lang="en-US" sz="1200" kern="1200" dirty="0">
              <a:solidFill>
                <a:schemeClr val="tx1"/>
              </a:solidFill>
              <a:effectLst/>
              <a:latin typeface="+mn-lt"/>
              <a:ea typeface="+mn-ea"/>
              <a:cs typeface="+mn-cs"/>
            </a:endParaRPr>
          </a:p>
          <a:p>
            <a:endParaRPr lang="en-US" dirty="0"/>
          </a:p>
          <a:p>
            <a:pPr marL="171450" indent="-171450">
              <a:buFont typeface="Arial" panose="020B0604020202020204" pitchFamily="34" charset="0"/>
              <a:buChar char="•"/>
            </a:pPr>
            <a:r>
              <a:rPr lang="en-US" dirty="0">
                <a:effectLst/>
              </a:rPr>
              <a:t>The Decision Balance Sheet is simply a device to help you arrange your thoughts and feelings after you have surveyed alternatives and narrowed them down. </a:t>
            </a:r>
          </a:p>
          <a:p>
            <a:endParaRPr lang="en-US" dirty="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Detailed instructions are given on pages WW-11 to WW-15 in Workshop Workbook.</a:t>
            </a:r>
          </a:p>
          <a:p>
            <a:endParaRPr lang="en-US" dirty="0"/>
          </a:p>
        </p:txBody>
      </p:sp>
      <p:sp>
        <p:nvSpPr>
          <p:cNvPr id="4" name="Slide Number Placeholder 3">
            <a:extLst>
              <a:ext uri="{FF2B5EF4-FFF2-40B4-BE49-F238E27FC236}">
                <a16:creationId xmlns:a16="http://schemas.microsoft.com/office/drawing/2014/main" id="{9A6D0060-FE93-5E1D-459C-4D54A78352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B7227-B331-9740-813C-133FA7EC3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0819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CFD31-FEF4-E9F5-C157-A0B8E34DEA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C6FD0E-1620-7830-B77D-6F4237069E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C2D11A-B534-F439-01FC-DF53AE4C3FE6}"/>
              </a:ext>
            </a:extLst>
          </p:cNvPr>
          <p:cNvSpPr>
            <a:spLocks noGrp="1"/>
          </p:cNvSpPr>
          <p:nvPr>
            <p:ph type="body" idx="1"/>
          </p:nvPr>
        </p:nvSpPr>
        <p:spPr/>
        <p:txBody>
          <a:bodyPr/>
          <a:lstStyle/>
          <a:p>
            <a:pPr eaLnBrk="0" hangingPunct="0"/>
            <a:r>
              <a:rPr lang="en-US" sz="1200" b="1" kern="1200" dirty="0">
                <a:solidFill>
                  <a:schemeClr val="tx1"/>
                </a:solidFill>
                <a:effectLst/>
                <a:latin typeface="+mn-lt"/>
                <a:ea typeface="+mn-ea"/>
                <a:cs typeface="+mn-cs"/>
              </a:rPr>
              <a:t>Activity:	</a:t>
            </a:r>
            <a:r>
              <a:rPr lang="en-US" sz="1200" b="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IV-A: Introduction to Decision Balance Sheet</a:t>
            </a:r>
          </a:p>
          <a:p>
            <a:pPr eaLnBrk="0" hangingPunct="0"/>
            <a:r>
              <a:rPr lang="en-US" sz="1200" b="1" kern="1200" dirty="0">
                <a:solidFill>
                  <a:schemeClr val="tx1"/>
                </a:solidFill>
                <a:effectLst/>
                <a:latin typeface="+mn-lt"/>
                <a:ea typeface="+mn-ea"/>
                <a:cs typeface="+mn-cs"/>
              </a:rPr>
              <a:t>Time:	 1 minute - Total time elapsed: 1 hour 33 minutes</a:t>
            </a:r>
            <a:endParaRPr lang="en-US" sz="1200" kern="1200" dirty="0">
              <a:solidFill>
                <a:schemeClr val="tx1"/>
              </a:solidFill>
              <a:effectLst/>
              <a:latin typeface="+mn-lt"/>
              <a:ea typeface="+mn-ea"/>
              <a:cs typeface="+mn-cs"/>
            </a:endParaRPr>
          </a:p>
          <a:p>
            <a:endParaRPr lang="en-US" dirty="0"/>
          </a:p>
          <a:p>
            <a:pPr marL="171450" indent="-171450">
              <a:buFont typeface="Arial" panose="020B0604020202020204" pitchFamily="34" charset="0"/>
              <a:buChar char="•"/>
            </a:pPr>
            <a:r>
              <a:rPr lang="en-US" dirty="0"/>
              <a:t>Explain that the students will need to a</a:t>
            </a:r>
            <a:r>
              <a:rPr lang="en-US" sz="1200" b="0" i="0" u="none" strike="noStrike" kern="1200" baseline="0" dirty="0">
                <a:solidFill>
                  <a:schemeClr val="tx1"/>
                </a:solidFill>
                <a:latin typeface="+mn-lt"/>
                <a:ea typeface="+mn-ea"/>
                <a:cs typeface="+mn-cs"/>
              </a:rPr>
              <a:t>ssign a value to each comment.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Decide first whether a given career option represents a plus or a minus with regard to what they are looking for.</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Then assign each factor a specific value from:</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-5 (least appropriate fit); to</a:t>
            </a:r>
          </a:p>
          <a:p>
            <a:pPr marL="628650" lvl="1"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5 (most appropriate fit)</a:t>
            </a:r>
          </a:p>
          <a:p>
            <a:pPr marL="171450" lvl="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lvl="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Where you do not know enough to assign a value, enter a question mark. </a:t>
            </a:r>
          </a:p>
          <a:p>
            <a:endParaRPr lang="en-US" dirty="0"/>
          </a:p>
        </p:txBody>
      </p:sp>
      <p:sp>
        <p:nvSpPr>
          <p:cNvPr id="4" name="Slide Number Placeholder 3">
            <a:extLst>
              <a:ext uri="{FF2B5EF4-FFF2-40B4-BE49-F238E27FC236}">
                <a16:creationId xmlns:a16="http://schemas.microsoft.com/office/drawing/2014/main" id="{72F76C9E-B282-7A45-BCCF-77A2FB2766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B7227-B331-9740-813C-133FA7EC3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3178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r>
              <a:rPr lang="en-US" sz="1200" b="1" kern="1200" dirty="0">
                <a:solidFill>
                  <a:schemeClr val="tx1"/>
                </a:solidFill>
                <a:effectLst/>
                <a:latin typeface="+mn-lt"/>
                <a:ea typeface="+mn-ea"/>
                <a:cs typeface="+mn-cs"/>
              </a:rPr>
              <a:t>Activity:	I-B </a:t>
            </a:r>
            <a:r>
              <a:rPr lang="en-US" sz="1200" kern="1200" dirty="0">
                <a:solidFill>
                  <a:schemeClr val="tx1"/>
                </a:solidFill>
                <a:effectLst/>
                <a:latin typeface="+mn-lt"/>
                <a:ea typeface="+mn-ea"/>
                <a:cs typeface="+mn-cs"/>
              </a:rPr>
              <a:t>I</a:t>
            </a:r>
            <a:r>
              <a:rPr lang="en-US" sz="1200" b="1" kern="1200" dirty="0">
                <a:solidFill>
                  <a:schemeClr val="tx1"/>
                </a:solidFill>
                <a:effectLst/>
                <a:latin typeface="+mn-lt"/>
                <a:ea typeface="+mn-ea"/>
                <a:cs typeface="+mn-cs"/>
              </a:rPr>
              <a:t>ntroduction to Materials / Career Option Chart</a:t>
            </a:r>
            <a:r>
              <a:rPr lang="en-US" b="1" dirty="0">
                <a:effectLst/>
              </a:rPr>
              <a:t> </a:t>
            </a:r>
          </a:p>
          <a:p>
            <a:pPr eaLnBrk="0" hangingPunct="0"/>
            <a:r>
              <a:rPr lang="en-US" sz="1200" b="1" kern="1200" dirty="0">
                <a:solidFill>
                  <a:schemeClr val="tx1"/>
                </a:solidFill>
                <a:effectLst/>
                <a:latin typeface="+mn-lt"/>
                <a:ea typeface="+mn-ea"/>
                <a:cs typeface="+mn-cs"/>
              </a:rPr>
              <a:t>Time:	1 minute - Total time elapsed: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 APhA Career Pathways Program materials are available online via the APhA Career Center at </a:t>
            </a:r>
            <a:r>
              <a:rPr lang="en-US" sz="1200" dirty="0">
                <a:solidFill>
                  <a:srgbClr val="4A5FAB"/>
                </a:solidFill>
              </a:rPr>
              <a:t>www.pharmacist.com/Career/Career-Pathways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eaLnBrk="0" hangingPunct="0"/>
            <a:r>
              <a:rPr lang="en-US" sz="1200" kern="1200" dirty="0">
                <a:solidFill>
                  <a:schemeClr val="tx1"/>
                </a:solidFill>
                <a:effectLst/>
                <a:latin typeface="+mn-lt"/>
                <a:ea typeface="+mn-ea"/>
                <a:cs typeface="+mn-cs"/>
              </a:rPr>
              <a:t>The APhA Career Pathways Program workshop will consist of:</a:t>
            </a:r>
          </a:p>
          <a:p>
            <a:pPr marL="171450" indent="-171450" eaLnBrk="0" hangingPunct="0">
              <a:buFontTx/>
              <a:buChar char="-"/>
            </a:pPr>
            <a:r>
              <a:rPr lang="en-US" sz="1200" kern="1200" dirty="0">
                <a:solidFill>
                  <a:schemeClr val="tx1"/>
                </a:solidFill>
                <a:effectLst/>
                <a:latin typeface="+mn-lt"/>
                <a:ea typeface="+mn-ea"/>
                <a:cs typeface="+mn-cs"/>
              </a:rPr>
              <a:t>Lectures</a:t>
            </a:r>
          </a:p>
          <a:p>
            <a:pPr marL="171450" indent="-171450" eaLnBrk="0" hangingPunct="0">
              <a:buFontTx/>
              <a:buChar char="-"/>
            </a:pPr>
            <a:r>
              <a:rPr lang="en-US" sz="1200" kern="1200" dirty="0">
                <a:solidFill>
                  <a:schemeClr val="tx1"/>
                </a:solidFill>
                <a:effectLst/>
                <a:latin typeface="+mn-lt"/>
                <a:ea typeface="+mn-ea"/>
                <a:cs typeface="+mn-cs"/>
              </a:rPr>
              <a:t>Interactive exercises to enable you to use the concepts introduced in the workshop</a:t>
            </a:r>
            <a:endParaRPr lang="en-US" sz="1400" i="0" kern="1200" dirty="0">
              <a:solidFill>
                <a:schemeClr val="tx1"/>
              </a:solidFill>
              <a:effectLst/>
              <a:latin typeface="+mn-lt"/>
              <a:ea typeface="+mn-ea"/>
              <a:cs typeface="+mn-cs"/>
            </a:endParaRPr>
          </a:p>
          <a:p>
            <a:pPr marL="171450" indent="-171450" eaLnBrk="0" hangingPunct="0">
              <a:buFontTx/>
              <a:buChar char="-"/>
            </a:pPr>
            <a:r>
              <a:rPr lang="en-US" sz="1200" i="1" kern="1200" dirty="0">
                <a:solidFill>
                  <a:schemeClr val="tx1"/>
                </a:solidFill>
                <a:effectLst/>
                <a:latin typeface="+mn-lt"/>
                <a:ea typeface="+mn-ea"/>
                <a:cs typeface="+mn-cs"/>
              </a:rPr>
              <a:t>Optional Exercises: Live Presentation</a:t>
            </a:r>
            <a:endParaRPr lang="en-US" sz="1400" kern="1200" dirty="0">
              <a:solidFill>
                <a:schemeClr val="tx1"/>
              </a:solidFill>
              <a:effectLst/>
              <a:latin typeface="+mn-lt"/>
              <a:ea typeface="+mn-ea"/>
              <a:cs typeface="+mn-cs"/>
            </a:endParaRPr>
          </a:p>
          <a:p>
            <a:pPr eaLnBrk="0" hangingPunct="0"/>
            <a:endParaRPr lang="en-US" sz="1100" kern="1200" dirty="0">
              <a:solidFill>
                <a:schemeClr val="tx1"/>
              </a:solidFill>
              <a:effectLst/>
              <a:latin typeface="+mn-lt"/>
              <a:ea typeface="+mn-ea"/>
              <a:cs typeface="+mn-cs"/>
            </a:endParaRPr>
          </a:p>
          <a:p>
            <a:pPr eaLnBrk="0" hangingPunct="0"/>
            <a:r>
              <a:rPr lang="en-US" sz="1100"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rogram Materials:</a:t>
            </a:r>
            <a:endParaRPr lang="en-US" sz="1600" kern="1200" dirty="0">
              <a:solidFill>
                <a:schemeClr val="tx1"/>
              </a:solidFill>
              <a:effectLst/>
              <a:latin typeface="+mn-lt"/>
              <a:ea typeface="+mn-ea"/>
              <a:cs typeface="+mn-cs"/>
            </a:endParaRPr>
          </a:p>
          <a:p>
            <a:pPr lvl="0" eaLnBrk="0" hangingPunct="0"/>
            <a:r>
              <a:rPr lang="en-US" sz="1600" kern="1200" dirty="0">
                <a:solidFill>
                  <a:schemeClr val="tx1"/>
                </a:solidFill>
                <a:effectLst/>
                <a:latin typeface="+mn-lt"/>
                <a:ea typeface="+mn-ea"/>
                <a:cs typeface="+mn-cs"/>
              </a:rPr>
              <a:t>- Briefing Document </a:t>
            </a:r>
            <a:r>
              <a:rPr lang="en-US" sz="800" kern="1200" dirty="0">
                <a:solidFill>
                  <a:schemeClr val="tx1"/>
                </a:solidFill>
                <a:effectLst/>
                <a:latin typeface="+mn-lt"/>
                <a:ea typeface="+mn-ea"/>
                <a:cs typeface="+mn-cs"/>
              </a:rPr>
              <a:t>(pre-seminar materials)</a:t>
            </a:r>
            <a:endParaRPr lang="en-US" sz="2000" kern="1200" dirty="0">
              <a:solidFill>
                <a:schemeClr val="tx1"/>
              </a:solidFill>
              <a:effectLst/>
              <a:latin typeface="+mn-lt"/>
              <a:ea typeface="+mn-ea"/>
              <a:cs typeface="+mn-cs"/>
            </a:endParaRPr>
          </a:p>
          <a:p>
            <a:pPr lvl="0" eaLnBrk="0" hangingPunct="0"/>
            <a:r>
              <a:rPr lang="en-US" sz="1200" kern="1200" dirty="0">
                <a:solidFill>
                  <a:schemeClr val="tx1"/>
                </a:solidFill>
                <a:effectLst/>
                <a:latin typeface="+mn-lt"/>
                <a:ea typeface="+mn-ea"/>
                <a:cs typeface="+mn-cs"/>
              </a:rPr>
              <a:t>- Workshop Workbook</a:t>
            </a:r>
            <a:endParaRPr lang="en-US" sz="1600" kern="1200" dirty="0">
              <a:solidFill>
                <a:schemeClr val="tx1"/>
              </a:solidFill>
              <a:effectLst/>
              <a:latin typeface="+mn-lt"/>
              <a:ea typeface="+mn-ea"/>
              <a:cs typeface="+mn-cs"/>
            </a:endParaRPr>
          </a:p>
          <a:p>
            <a:pPr lvl="0" eaLnBrk="0" hangingPunct="0"/>
            <a:r>
              <a:rPr lang="en-US" sz="1200" kern="1200" dirty="0">
                <a:solidFill>
                  <a:schemeClr val="tx1"/>
                </a:solidFill>
                <a:effectLst/>
                <a:latin typeface="+mn-lt"/>
                <a:ea typeface="+mn-ea"/>
                <a:cs typeface="+mn-cs"/>
              </a:rPr>
              <a:t>- Career Option Profiles (online)</a:t>
            </a:r>
            <a:endParaRPr lang="en-US" sz="1600" kern="1200" dirty="0">
              <a:solidFill>
                <a:schemeClr val="tx1"/>
              </a:solidFill>
              <a:effectLst/>
              <a:latin typeface="+mn-lt"/>
              <a:ea typeface="+mn-ea"/>
              <a:cs typeface="+mn-cs"/>
            </a:endParaRPr>
          </a:p>
          <a:p>
            <a:pPr lvl="0" eaLnBrk="0" hangingPunct="0"/>
            <a:r>
              <a:rPr lang="en-US" sz="1200" kern="1200" dirty="0">
                <a:solidFill>
                  <a:schemeClr val="tx1"/>
                </a:solidFill>
                <a:effectLst/>
                <a:latin typeface="+mn-lt"/>
                <a:ea typeface="+mn-ea"/>
                <a:cs typeface="+mn-cs"/>
              </a:rPr>
              <a:t>- Online Assessment Tool</a:t>
            </a:r>
            <a:endParaRPr lang="en-US" sz="1600" kern="1200" dirty="0">
              <a:solidFill>
                <a:schemeClr val="tx1"/>
              </a:solidFill>
              <a:effectLst/>
              <a:latin typeface="+mn-lt"/>
              <a:ea typeface="+mn-ea"/>
              <a:cs typeface="+mn-cs"/>
            </a:endParaRPr>
          </a:p>
          <a:p>
            <a:pPr lvl="0" eaLnBrk="0" hangingPunct="0"/>
            <a:r>
              <a:rPr lang="en-US" sz="1200" kern="1200" dirty="0">
                <a:solidFill>
                  <a:schemeClr val="tx1"/>
                </a:solidFill>
                <a:effectLst/>
                <a:latin typeface="+mn-lt"/>
                <a:ea typeface="+mn-ea"/>
                <a:cs typeface="+mn-cs"/>
              </a:rPr>
              <a:t>- Follow-Up Materials/Exercises (</a:t>
            </a:r>
            <a:r>
              <a:rPr lang="en-US" sz="1600" kern="1200" dirty="0">
                <a:solidFill>
                  <a:schemeClr val="tx1"/>
                </a:solidFill>
                <a:effectLst/>
                <a:latin typeface="+mn-lt"/>
                <a:ea typeface="+mn-ea"/>
                <a:cs typeface="+mn-cs"/>
              </a:rPr>
              <a:t>Career Resources)</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B7227-B331-9740-813C-133FA7EC3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5436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2C766-EC0D-24CC-EB9F-1955B60BEC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63040E-357C-54B0-CF7F-A0337EE7D8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A30A2A-7F7C-A319-4CEE-2244375E5993}"/>
              </a:ext>
            </a:extLst>
          </p:cNvPr>
          <p:cNvSpPr>
            <a:spLocks noGrp="1"/>
          </p:cNvSpPr>
          <p:nvPr>
            <p:ph type="body" idx="1"/>
          </p:nvPr>
        </p:nvSpPr>
        <p:spPr/>
        <p:txBody>
          <a:bodyPr/>
          <a:lstStyle/>
          <a:p>
            <a:pPr eaLnBrk="0" hangingPunct="0"/>
            <a:r>
              <a:rPr lang="en-US" sz="1200" b="1" kern="1200" dirty="0">
                <a:solidFill>
                  <a:schemeClr val="tx1"/>
                </a:solidFill>
                <a:effectLst/>
                <a:latin typeface="+mn-lt"/>
                <a:ea typeface="+mn-ea"/>
                <a:cs typeface="+mn-cs"/>
              </a:rPr>
              <a:t>Activity:	</a:t>
            </a:r>
            <a:r>
              <a:rPr lang="en-US" sz="1200" b="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IV-A: Introduction to Decision Balance Sheet</a:t>
            </a:r>
          </a:p>
          <a:p>
            <a:pPr eaLnBrk="0" hangingPunct="0"/>
            <a:r>
              <a:rPr lang="en-US" sz="1200" b="1" kern="1200" dirty="0">
                <a:solidFill>
                  <a:schemeClr val="tx1"/>
                </a:solidFill>
                <a:effectLst/>
                <a:latin typeface="+mn-lt"/>
                <a:ea typeface="+mn-ea"/>
                <a:cs typeface="+mn-cs"/>
              </a:rPr>
              <a:t>Time:	 4 minutes - Total time elapsed: 1 hour 37 minutes</a:t>
            </a:r>
          </a:p>
          <a:p>
            <a:pPr eaLnBrk="0" hangingPunct="0"/>
            <a:endParaRPr lang="en-US" sz="1200" b="1" kern="1200" dirty="0">
              <a:solidFill>
                <a:schemeClr val="tx1"/>
              </a:solidFill>
              <a:effectLst/>
              <a:latin typeface="+mn-lt"/>
              <a:ea typeface="+mn-ea"/>
              <a:cs typeface="+mn-cs"/>
            </a:endParaRPr>
          </a:p>
          <a:p>
            <a:pPr eaLnBrk="0" hangingPunct="0"/>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dirty="0"/>
              <a:t>Highlight self vs others in the slide.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When should others impact the decision?  Should they? </a:t>
            </a:r>
          </a:p>
        </p:txBody>
      </p:sp>
      <p:sp>
        <p:nvSpPr>
          <p:cNvPr id="4" name="Slide Number Placeholder 3">
            <a:extLst>
              <a:ext uri="{FF2B5EF4-FFF2-40B4-BE49-F238E27FC236}">
                <a16:creationId xmlns:a16="http://schemas.microsoft.com/office/drawing/2014/main" id="{D255E2B0-75B3-8599-E593-7F180474ED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B7227-B331-9740-813C-133FA7EC3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4223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CE2E1-9977-F0D6-8A54-C5C922157F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0B09CA-B369-8E9A-F047-98934E9EEA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031143-1E1D-0C22-98AC-9BEE1DA8858D}"/>
              </a:ext>
            </a:extLst>
          </p:cNvPr>
          <p:cNvSpPr>
            <a:spLocks noGrp="1"/>
          </p:cNvSpPr>
          <p:nvPr>
            <p:ph type="body" idx="1"/>
          </p:nvPr>
        </p:nvSpPr>
        <p:spPr/>
        <p:txBody>
          <a:bodyPr/>
          <a:lstStyle/>
          <a:p>
            <a:pPr eaLnBrk="0" hangingPunct="0"/>
            <a:r>
              <a:rPr lang="en-US" sz="1200" b="1" kern="1200" dirty="0">
                <a:solidFill>
                  <a:schemeClr val="tx1"/>
                </a:solidFill>
                <a:effectLst/>
                <a:latin typeface="+mn-lt"/>
                <a:ea typeface="+mn-ea"/>
                <a:cs typeface="+mn-cs"/>
              </a:rPr>
              <a:t>Activity:	IV-B: Decision Balance Sheet Exercise</a:t>
            </a:r>
          </a:p>
          <a:p>
            <a:pPr eaLnBrk="0" hangingPunct="0"/>
            <a:r>
              <a:rPr lang="en-US" sz="1200" b="1" kern="1200" dirty="0">
                <a:solidFill>
                  <a:schemeClr val="tx1"/>
                </a:solidFill>
                <a:effectLst/>
                <a:latin typeface="+mn-lt"/>
                <a:ea typeface="+mn-ea"/>
                <a:cs typeface="+mn-cs"/>
              </a:rPr>
              <a:t>Time:	20 minutes - Total time elapsed: 1 hour 57 minutes</a:t>
            </a:r>
          </a:p>
          <a:p>
            <a:pPr eaLnBrk="0" hangingPunct="0"/>
            <a:endParaRPr lang="en-US" sz="1200" b="1" kern="1200" dirty="0">
              <a:solidFill>
                <a:schemeClr val="tx1"/>
              </a:solidFill>
              <a:effectLst/>
              <a:latin typeface="+mn-lt"/>
              <a:ea typeface="+mn-ea"/>
              <a:cs typeface="+mn-cs"/>
            </a:endParaRPr>
          </a:p>
          <a:p>
            <a:pPr eaLnBrk="0" hangingPunct="0"/>
            <a:r>
              <a:rPr lang="en-US" sz="1200" b="1" kern="1200" dirty="0">
                <a:solidFill>
                  <a:schemeClr val="tx1"/>
                </a:solidFill>
                <a:effectLst/>
                <a:latin typeface="+mn-lt"/>
                <a:ea typeface="+mn-ea"/>
                <a:cs typeface="+mn-cs"/>
              </a:rPr>
              <a:t>THIS IS TOTAL TIME  FOR THIS EXERCISE THROUGH SLIDE 43</a:t>
            </a:r>
            <a:endParaRPr lang="en-US" sz="1200" kern="1200" dirty="0">
              <a:solidFill>
                <a:schemeClr val="tx1"/>
              </a:solidFill>
              <a:effectLst/>
              <a:latin typeface="+mn-lt"/>
              <a:ea typeface="+mn-ea"/>
              <a:cs typeface="+mn-cs"/>
            </a:endParaRPr>
          </a:p>
          <a:p>
            <a:endParaRPr lang="en-US" dirty="0"/>
          </a:p>
          <a:p>
            <a:pPr eaLnBrk="0" hangingPunct="0"/>
            <a:r>
              <a:rPr lang="en-US" sz="1200" b="1" kern="1200" dirty="0">
                <a:solidFill>
                  <a:schemeClr val="tx1"/>
                </a:solidFill>
                <a:effectLst/>
                <a:latin typeface="+mn-lt"/>
                <a:ea typeface="+mn-ea"/>
                <a:cs typeface="+mn-cs"/>
              </a:rPr>
              <a:t>Facilitator Instructions (Workshop Workbook – WW-11 to WW-16)</a:t>
            </a:r>
          </a:p>
          <a:p>
            <a:pPr eaLnBrk="0" hangingPunct="0"/>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You will not complete a balance sheet in today’s workshop. This would take several hours and would require additional outside research for information.</a:t>
            </a:r>
          </a:p>
          <a:p>
            <a:endParaRPr lang="en-US" sz="1200" kern="1200" dirty="0">
              <a:solidFill>
                <a:schemeClr val="tx1"/>
              </a:solidFill>
              <a:effectLst/>
              <a:latin typeface="+mn-lt"/>
              <a:ea typeface="+mn-ea"/>
              <a:cs typeface="+mn-cs"/>
            </a:endParaRPr>
          </a:p>
          <a:p>
            <a:pPr eaLnBrk="0" hangingPunct="0"/>
            <a:r>
              <a:rPr lang="en-US" sz="1200" b="1" kern="1200" dirty="0">
                <a:solidFill>
                  <a:schemeClr val="tx1"/>
                </a:solidFill>
                <a:effectLst/>
                <a:latin typeface="+mn-lt"/>
                <a:ea typeface="+mn-ea"/>
                <a:cs typeface="+mn-cs"/>
              </a:rPr>
              <a:t>Purpose of the Exercise:</a:t>
            </a:r>
          </a:p>
          <a:p>
            <a:pPr marL="171450" lvl="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This activity will help you understand how the Decision Balance Sheet works and how it can help your own decision making.</a:t>
            </a:r>
          </a:p>
          <a:p>
            <a:pPr eaLnBrk="0" hangingPunct="0"/>
            <a:r>
              <a:rPr lang="en-US" sz="1200" kern="1200" dirty="0">
                <a:solidFill>
                  <a:schemeClr val="tx1"/>
                </a:solidFill>
                <a:effectLst/>
                <a:latin typeface="+mn-lt"/>
                <a:ea typeface="+mn-ea"/>
                <a:cs typeface="+mn-cs"/>
              </a:rPr>
              <a:t> </a:t>
            </a:r>
          </a:p>
          <a:p>
            <a:pPr eaLnBrk="0" hangingPunct="0"/>
            <a:r>
              <a:rPr lang="en-US" sz="1200" b="1" kern="1200" dirty="0">
                <a:solidFill>
                  <a:schemeClr val="tx1"/>
                </a:solidFill>
                <a:effectLst/>
                <a:latin typeface="+mn-lt"/>
                <a:ea typeface="+mn-ea"/>
                <a:cs typeface="+mn-cs"/>
              </a:rPr>
              <a:t>Benefits:</a:t>
            </a:r>
          </a:p>
          <a:p>
            <a:pPr marL="171450" lvl="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It is a useful tool that will help you make sense of all of the information you will gather about career options.</a:t>
            </a:r>
          </a:p>
          <a:p>
            <a:pPr marL="171450" lvl="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You may find that this resource is the most useful part of the workshop.</a:t>
            </a:r>
          </a:p>
          <a:p>
            <a:pPr eaLnBrk="0" hangingPunct="0"/>
            <a:r>
              <a:rPr lang="en-US" sz="1200" kern="1200" dirty="0">
                <a:solidFill>
                  <a:schemeClr val="tx1"/>
                </a:solidFill>
                <a:effectLst/>
                <a:latin typeface="+mn-lt"/>
                <a:ea typeface="+mn-ea"/>
                <a:cs typeface="+mn-cs"/>
              </a:rPr>
              <a:t> </a:t>
            </a:r>
          </a:p>
          <a:p>
            <a:pPr eaLnBrk="0" hangingPunct="0"/>
            <a:r>
              <a:rPr lang="en-US" sz="1200" b="1" kern="1200" dirty="0">
                <a:solidFill>
                  <a:schemeClr val="tx1"/>
                </a:solidFill>
                <a:effectLst/>
                <a:latin typeface="+mn-lt"/>
                <a:ea typeface="+mn-ea"/>
                <a:cs typeface="+mn-cs"/>
              </a:rPr>
              <a:t>Overview:</a:t>
            </a:r>
          </a:p>
          <a:p>
            <a:pPr marL="171450" lvl="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There is an example decision balance sheet that was filled out by a third-year student pharmacist in the workbook.</a:t>
            </a:r>
          </a:p>
          <a:p>
            <a:pPr marL="171450" lvl="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First, you will review the decision balance sheet on your own.</a:t>
            </a:r>
          </a:p>
          <a:p>
            <a:pPr marL="171450" lvl="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Then, you will discuss your observations with a small group of students in the room.</a:t>
            </a:r>
          </a:p>
          <a:p>
            <a:pPr eaLnBrk="0" hangingPunct="0"/>
            <a:r>
              <a:rPr lang="en-US" sz="1200" kern="1200" dirty="0">
                <a:solidFill>
                  <a:schemeClr val="tx1"/>
                </a:solidFill>
                <a:effectLst/>
                <a:latin typeface="+mn-lt"/>
                <a:ea typeface="+mn-ea"/>
                <a:cs typeface="+mn-cs"/>
              </a:rPr>
              <a:t> </a:t>
            </a:r>
          </a:p>
          <a:p>
            <a:pPr marL="171450" lvl="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As you go through the decision balance sheet, highlight important items as well as make notes about the questions found on Workbook pages WW-14 to WW-16.</a:t>
            </a:r>
          </a:p>
          <a:p>
            <a:pPr marL="171450" lvl="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During the group discussions, one student (a “designated scribe”) should be responsible for keeping record of conclusions reached by the group.</a:t>
            </a:r>
          </a:p>
          <a:p>
            <a:pPr marL="171450" lvl="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Begin reviewing the sample decision balance sheet on your own. After 5 minutes, arrange your chairs in small groups and begin discussing the decision balance sheet.</a:t>
            </a:r>
          </a:p>
          <a:p>
            <a:pPr eaLnBrk="0" hangingPunct="0"/>
            <a:endParaRPr lang="en-US" sz="1200" kern="1200" dirty="0">
              <a:solidFill>
                <a:schemeClr val="tx1"/>
              </a:solidFill>
              <a:effectLst/>
              <a:latin typeface="+mn-lt"/>
              <a:ea typeface="+mn-ea"/>
              <a:cs typeface="+mn-cs"/>
            </a:endParaRPr>
          </a:p>
          <a:p>
            <a:pPr eaLnBrk="0" hangingPunct="0"/>
            <a:r>
              <a:rPr lang="en-US" sz="1200" b="1" i="1" kern="1200" dirty="0">
                <a:solidFill>
                  <a:schemeClr val="tx1"/>
                </a:solidFill>
                <a:effectLst/>
                <a:latin typeface="+mn-lt"/>
                <a:ea typeface="+mn-ea"/>
                <a:cs typeface="+mn-cs"/>
              </a:rPr>
              <a:t>Roles: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Designate small groups of 4 or 5 students. (Form groups first prior to giving instructions.)</a:t>
            </a:r>
            <a:endParaRPr lang="en-US"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6E80D3E8-207F-C9D6-25C0-9F09FA4ABC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B7227-B331-9740-813C-133FA7EC3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94979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r>
              <a:rPr lang="en-US" sz="1200" b="1" kern="1200" dirty="0">
                <a:solidFill>
                  <a:schemeClr val="tx1"/>
                </a:solidFill>
                <a:effectLst/>
                <a:latin typeface="+mn-lt"/>
                <a:ea typeface="+mn-ea"/>
                <a:cs typeface="+mn-cs"/>
              </a:rPr>
              <a:t>Activity:	IV-B: Decision Balance Sheet Exercise</a:t>
            </a:r>
          </a:p>
          <a:p>
            <a:pPr eaLnBrk="0" hangingPunct="0"/>
            <a:r>
              <a:rPr lang="en-US" sz="1200" b="1" kern="1200" dirty="0">
                <a:solidFill>
                  <a:schemeClr val="tx1"/>
                </a:solidFill>
                <a:effectLst/>
                <a:latin typeface="+mn-lt"/>
                <a:ea typeface="+mn-ea"/>
                <a:cs typeface="+mn-cs"/>
              </a:rPr>
              <a:t>Time:	20 minutes - Total time elapsed: 1 hour 57 minutes</a:t>
            </a:r>
          </a:p>
          <a:p>
            <a:endParaRPr lang="en-US" dirty="0"/>
          </a:p>
          <a:p>
            <a:r>
              <a:rPr lang="en-US" b="1" dirty="0"/>
              <a:t>(Continue questions and discussions through slide 43) </a:t>
            </a:r>
          </a:p>
          <a:p>
            <a:endParaRPr lang="en-US" dirty="0"/>
          </a:p>
        </p:txBody>
      </p:sp>
      <p:sp>
        <p:nvSpPr>
          <p:cNvPr id="4" name="Slide Number Placeholder 3"/>
          <p:cNvSpPr>
            <a:spLocks noGrp="1"/>
          </p:cNvSpPr>
          <p:nvPr>
            <p:ph type="sldNum" sz="quarter" idx="5"/>
          </p:nvPr>
        </p:nvSpPr>
        <p:spPr/>
        <p:txBody>
          <a:bodyPr/>
          <a:lstStyle/>
          <a:p>
            <a:fld id="{8878BFA1-C9AF-4DD0-8F59-090F5E81FC92}" type="slidenum">
              <a:rPr lang="en-US" smtClean="0"/>
              <a:t>34</a:t>
            </a:fld>
            <a:endParaRPr lang="en-US" dirty="0"/>
          </a:p>
        </p:txBody>
      </p:sp>
    </p:spTree>
    <p:extLst>
      <p:ext uri="{BB962C8B-B14F-4D97-AF65-F5344CB8AC3E}">
        <p14:creationId xmlns:p14="http://schemas.microsoft.com/office/powerpoint/2010/main" val="6205400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DEBD8-A5CE-9FD3-E943-BE4B7A6031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5E4E25-6F3E-1256-9563-63C4AC881A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EE914F-5AA1-E89B-7429-5C829F3B9F2A}"/>
              </a:ext>
            </a:extLst>
          </p:cNvPr>
          <p:cNvSpPr>
            <a:spLocks noGrp="1"/>
          </p:cNvSpPr>
          <p:nvPr>
            <p:ph type="body" idx="1"/>
          </p:nvPr>
        </p:nvSpPr>
        <p:spPr/>
        <p:txBody>
          <a:bodyPr/>
          <a:lstStyle/>
          <a:p>
            <a:pPr eaLnBrk="0" hangingPunct="0"/>
            <a:r>
              <a:rPr lang="en-US" sz="1200" b="1" kern="1200" dirty="0">
                <a:solidFill>
                  <a:schemeClr val="tx1"/>
                </a:solidFill>
                <a:effectLst/>
                <a:latin typeface="+mn-lt"/>
                <a:ea typeface="+mn-ea"/>
                <a:cs typeface="+mn-cs"/>
              </a:rPr>
              <a:t>Activity:	IV-B: Decision Balance Sheet Exercise</a:t>
            </a:r>
          </a:p>
          <a:p>
            <a:pPr eaLnBrk="0" hangingPunct="0"/>
            <a:r>
              <a:rPr lang="en-US" sz="1200" b="1" kern="1200" dirty="0">
                <a:solidFill>
                  <a:schemeClr val="tx1"/>
                </a:solidFill>
                <a:effectLst/>
                <a:latin typeface="+mn-lt"/>
                <a:ea typeface="+mn-ea"/>
                <a:cs typeface="+mn-cs"/>
              </a:rPr>
              <a:t>Time:	20 minutes - Total time elapsed: 1 hour 57 minutes</a:t>
            </a:r>
          </a:p>
          <a:p>
            <a:endParaRPr lang="en-US" dirty="0"/>
          </a:p>
          <a:p>
            <a:r>
              <a:rPr lang="en-US" b="1" dirty="0"/>
              <a:t>(Continue questions and discussions through slide 43) </a:t>
            </a:r>
          </a:p>
          <a:p>
            <a:endParaRPr lang="en-US" dirty="0"/>
          </a:p>
        </p:txBody>
      </p:sp>
      <p:sp>
        <p:nvSpPr>
          <p:cNvPr id="4" name="Slide Number Placeholder 3">
            <a:extLst>
              <a:ext uri="{FF2B5EF4-FFF2-40B4-BE49-F238E27FC236}">
                <a16:creationId xmlns:a16="http://schemas.microsoft.com/office/drawing/2014/main" id="{8CDB9B6B-38E9-AB46-63C3-D2D295375C2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B7227-B331-9740-813C-133FA7EC3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2848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r>
              <a:rPr lang="en-US" sz="1200" b="1" kern="1200" dirty="0">
                <a:solidFill>
                  <a:schemeClr val="tx1"/>
                </a:solidFill>
                <a:effectLst/>
                <a:latin typeface="+mn-lt"/>
                <a:ea typeface="+mn-ea"/>
                <a:cs typeface="+mn-cs"/>
              </a:rPr>
              <a:t>Activity:	IV-B: Decision Balance Sheet Exercise</a:t>
            </a:r>
          </a:p>
          <a:p>
            <a:pPr eaLnBrk="0" hangingPunct="0"/>
            <a:r>
              <a:rPr lang="en-US" sz="1200" b="1" kern="1200" dirty="0">
                <a:solidFill>
                  <a:schemeClr val="tx1"/>
                </a:solidFill>
                <a:effectLst/>
                <a:latin typeface="+mn-lt"/>
                <a:ea typeface="+mn-ea"/>
                <a:cs typeface="+mn-cs"/>
              </a:rPr>
              <a:t>Time:	20 minutes - Total time elapsed: 1 hour 57 minutes</a:t>
            </a:r>
          </a:p>
          <a:p>
            <a:endParaRPr lang="en-US" dirty="0"/>
          </a:p>
          <a:p>
            <a:r>
              <a:rPr lang="en-US" b="1" dirty="0"/>
              <a:t>(Continue questions and discussions through slide 43) </a:t>
            </a:r>
          </a:p>
          <a:p>
            <a:endParaRPr lang="en-US" dirty="0"/>
          </a:p>
        </p:txBody>
      </p:sp>
      <p:sp>
        <p:nvSpPr>
          <p:cNvPr id="4" name="Slide Number Placeholder 3"/>
          <p:cNvSpPr>
            <a:spLocks noGrp="1"/>
          </p:cNvSpPr>
          <p:nvPr>
            <p:ph type="sldNum" sz="quarter" idx="5"/>
          </p:nvPr>
        </p:nvSpPr>
        <p:spPr/>
        <p:txBody>
          <a:bodyPr/>
          <a:lstStyle/>
          <a:p>
            <a:fld id="{8878BFA1-C9AF-4DD0-8F59-090F5E81FC92}" type="slidenum">
              <a:rPr lang="en-US" smtClean="0"/>
              <a:t>36</a:t>
            </a:fld>
            <a:endParaRPr lang="en-US" dirty="0"/>
          </a:p>
        </p:txBody>
      </p:sp>
    </p:spTree>
    <p:extLst>
      <p:ext uri="{BB962C8B-B14F-4D97-AF65-F5344CB8AC3E}">
        <p14:creationId xmlns:p14="http://schemas.microsoft.com/office/powerpoint/2010/main" val="22759309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1074B-E9F9-BF06-5AE3-9E80C074F3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79E19D-07DC-9BDE-E767-94C04789E8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75B6D4-E09C-2361-F0C9-6E7D019D7630}"/>
              </a:ext>
            </a:extLst>
          </p:cNvPr>
          <p:cNvSpPr>
            <a:spLocks noGrp="1"/>
          </p:cNvSpPr>
          <p:nvPr>
            <p:ph type="body" idx="1"/>
          </p:nvPr>
        </p:nvSpPr>
        <p:spPr/>
        <p:txBody>
          <a:bodyPr/>
          <a:lstStyle/>
          <a:p>
            <a:pPr eaLnBrk="0" hangingPunct="0"/>
            <a:r>
              <a:rPr lang="en-US" sz="1200" b="1" kern="1200" dirty="0">
                <a:solidFill>
                  <a:schemeClr val="tx1"/>
                </a:solidFill>
                <a:effectLst/>
                <a:latin typeface="+mn-lt"/>
                <a:ea typeface="+mn-ea"/>
                <a:cs typeface="+mn-cs"/>
              </a:rPr>
              <a:t>Activity:	IV-B: Decision Balance Sheet Exercise</a:t>
            </a:r>
          </a:p>
          <a:p>
            <a:pPr eaLnBrk="0" hangingPunct="0"/>
            <a:r>
              <a:rPr lang="en-US" sz="1200" b="1" kern="1200" dirty="0">
                <a:solidFill>
                  <a:schemeClr val="tx1"/>
                </a:solidFill>
                <a:effectLst/>
                <a:latin typeface="+mn-lt"/>
                <a:ea typeface="+mn-ea"/>
                <a:cs typeface="+mn-cs"/>
              </a:rPr>
              <a:t>Time:	20 minutes - Total time elapsed: 1 hour 57 minutes</a:t>
            </a:r>
          </a:p>
          <a:p>
            <a:endParaRPr lang="en-US" dirty="0"/>
          </a:p>
          <a:p>
            <a:r>
              <a:rPr lang="en-US" b="1" dirty="0"/>
              <a:t>(Continue questions and discussions through slide 43) </a:t>
            </a:r>
          </a:p>
          <a:p>
            <a:endParaRPr lang="en-US" dirty="0"/>
          </a:p>
        </p:txBody>
      </p:sp>
      <p:sp>
        <p:nvSpPr>
          <p:cNvPr id="4" name="Slide Number Placeholder 3">
            <a:extLst>
              <a:ext uri="{FF2B5EF4-FFF2-40B4-BE49-F238E27FC236}">
                <a16:creationId xmlns:a16="http://schemas.microsoft.com/office/drawing/2014/main" id="{8837761F-F969-9F2A-3F18-F8A0384E86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B7227-B331-9740-813C-133FA7EC3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6617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r>
              <a:rPr lang="en-US" sz="1200" b="1" kern="1200" dirty="0">
                <a:solidFill>
                  <a:schemeClr val="tx1"/>
                </a:solidFill>
                <a:effectLst/>
                <a:latin typeface="+mn-lt"/>
                <a:ea typeface="+mn-ea"/>
                <a:cs typeface="+mn-cs"/>
              </a:rPr>
              <a:t>Activity:	IV-B: Decision Balance Sheet Exercise</a:t>
            </a:r>
          </a:p>
          <a:p>
            <a:pPr eaLnBrk="0" hangingPunct="0"/>
            <a:r>
              <a:rPr lang="en-US" sz="1200" b="1" kern="1200" dirty="0">
                <a:solidFill>
                  <a:schemeClr val="tx1"/>
                </a:solidFill>
                <a:effectLst/>
                <a:latin typeface="+mn-lt"/>
                <a:ea typeface="+mn-ea"/>
                <a:cs typeface="+mn-cs"/>
              </a:rPr>
              <a:t>Time:	20 minutes - Total time elapsed: 1 hour 57 minutes</a:t>
            </a:r>
          </a:p>
          <a:p>
            <a:endParaRPr lang="en-US" dirty="0"/>
          </a:p>
          <a:p>
            <a:r>
              <a:rPr lang="en-US" b="1" dirty="0"/>
              <a:t>(Continue questions and discussions through slide 43) </a:t>
            </a:r>
          </a:p>
          <a:p>
            <a:endParaRPr lang="en-US" dirty="0"/>
          </a:p>
        </p:txBody>
      </p:sp>
      <p:sp>
        <p:nvSpPr>
          <p:cNvPr id="4" name="Slide Number Placeholder 3"/>
          <p:cNvSpPr>
            <a:spLocks noGrp="1"/>
          </p:cNvSpPr>
          <p:nvPr>
            <p:ph type="sldNum" sz="quarter" idx="5"/>
          </p:nvPr>
        </p:nvSpPr>
        <p:spPr/>
        <p:txBody>
          <a:bodyPr/>
          <a:lstStyle/>
          <a:p>
            <a:fld id="{8878BFA1-C9AF-4DD0-8F59-090F5E81FC92}" type="slidenum">
              <a:rPr lang="en-US" smtClean="0"/>
              <a:t>38</a:t>
            </a:fld>
            <a:endParaRPr lang="en-US" dirty="0"/>
          </a:p>
        </p:txBody>
      </p:sp>
    </p:spTree>
    <p:extLst>
      <p:ext uri="{BB962C8B-B14F-4D97-AF65-F5344CB8AC3E}">
        <p14:creationId xmlns:p14="http://schemas.microsoft.com/office/powerpoint/2010/main" val="25919541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CF8BE-A790-D790-C87F-83F97FBA2B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ABFCB6-25B0-4CBB-222F-7A81EC6313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B70B2A-AFF9-3431-A73C-375FA36338F8}"/>
              </a:ext>
            </a:extLst>
          </p:cNvPr>
          <p:cNvSpPr>
            <a:spLocks noGrp="1"/>
          </p:cNvSpPr>
          <p:nvPr>
            <p:ph type="body" idx="1"/>
          </p:nvPr>
        </p:nvSpPr>
        <p:spPr/>
        <p:txBody>
          <a:bodyPr/>
          <a:lstStyle/>
          <a:p>
            <a:pPr eaLnBrk="0" hangingPunct="0"/>
            <a:r>
              <a:rPr lang="en-US" sz="1200" b="1" kern="1200" dirty="0">
                <a:solidFill>
                  <a:schemeClr val="tx1"/>
                </a:solidFill>
                <a:effectLst/>
                <a:latin typeface="+mn-lt"/>
                <a:ea typeface="+mn-ea"/>
                <a:cs typeface="+mn-cs"/>
              </a:rPr>
              <a:t>Activity:	IV-B: Decision Balance Sheet Exercise</a:t>
            </a:r>
          </a:p>
          <a:p>
            <a:pPr eaLnBrk="0" hangingPunct="0"/>
            <a:r>
              <a:rPr lang="en-US" sz="1200" b="1" kern="1200" dirty="0">
                <a:solidFill>
                  <a:schemeClr val="tx1"/>
                </a:solidFill>
                <a:effectLst/>
                <a:latin typeface="+mn-lt"/>
                <a:ea typeface="+mn-ea"/>
                <a:cs typeface="+mn-cs"/>
              </a:rPr>
              <a:t>Time:	20 minutes - Total time elapsed: 1 hour 57 minutes</a:t>
            </a:r>
          </a:p>
          <a:p>
            <a:endParaRPr lang="en-US" dirty="0"/>
          </a:p>
          <a:p>
            <a:r>
              <a:rPr lang="en-US" b="1" dirty="0"/>
              <a:t>(Continue questions and discussions through slide 43) </a:t>
            </a:r>
          </a:p>
          <a:p>
            <a:endParaRPr lang="en-US" dirty="0"/>
          </a:p>
        </p:txBody>
      </p:sp>
      <p:sp>
        <p:nvSpPr>
          <p:cNvPr id="4" name="Slide Number Placeholder 3">
            <a:extLst>
              <a:ext uri="{FF2B5EF4-FFF2-40B4-BE49-F238E27FC236}">
                <a16:creationId xmlns:a16="http://schemas.microsoft.com/office/drawing/2014/main" id="{7940482B-FAF4-775F-888F-439C94C109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B7227-B331-9740-813C-133FA7EC3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87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r>
              <a:rPr lang="en-US" sz="1200" b="1" kern="1200" dirty="0">
                <a:solidFill>
                  <a:schemeClr val="tx1"/>
                </a:solidFill>
                <a:effectLst/>
                <a:latin typeface="+mn-lt"/>
                <a:ea typeface="+mn-ea"/>
                <a:cs typeface="+mn-cs"/>
              </a:rPr>
              <a:t>Activity:	IV-B: Decision Balance Sheet Exercise</a:t>
            </a:r>
          </a:p>
          <a:p>
            <a:pPr eaLnBrk="0" hangingPunct="0"/>
            <a:r>
              <a:rPr lang="en-US" sz="1200" b="1" kern="1200" dirty="0">
                <a:solidFill>
                  <a:schemeClr val="tx1"/>
                </a:solidFill>
                <a:effectLst/>
                <a:latin typeface="+mn-lt"/>
                <a:ea typeface="+mn-ea"/>
                <a:cs typeface="+mn-cs"/>
              </a:rPr>
              <a:t>Time:	20 minutes - Total time elapsed: 1 hour 57 minutes</a:t>
            </a:r>
          </a:p>
          <a:p>
            <a:endParaRPr lang="en-US" dirty="0"/>
          </a:p>
          <a:p>
            <a:r>
              <a:rPr lang="en-US" b="1" dirty="0"/>
              <a:t>(Continue questions and discussions through slide 43) </a:t>
            </a:r>
          </a:p>
          <a:p>
            <a:endParaRPr lang="en-US" dirty="0"/>
          </a:p>
        </p:txBody>
      </p:sp>
      <p:sp>
        <p:nvSpPr>
          <p:cNvPr id="4" name="Slide Number Placeholder 3"/>
          <p:cNvSpPr>
            <a:spLocks noGrp="1"/>
          </p:cNvSpPr>
          <p:nvPr>
            <p:ph type="sldNum" sz="quarter" idx="5"/>
          </p:nvPr>
        </p:nvSpPr>
        <p:spPr/>
        <p:txBody>
          <a:bodyPr/>
          <a:lstStyle/>
          <a:p>
            <a:fld id="{8878BFA1-C9AF-4DD0-8F59-090F5E81FC92}" type="slidenum">
              <a:rPr lang="en-US" smtClean="0"/>
              <a:t>40</a:t>
            </a:fld>
            <a:endParaRPr lang="en-US" dirty="0"/>
          </a:p>
        </p:txBody>
      </p:sp>
    </p:spTree>
    <p:extLst>
      <p:ext uri="{BB962C8B-B14F-4D97-AF65-F5344CB8AC3E}">
        <p14:creationId xmlns:p14="http://schemas.microsoft.com/office/powerpoint/2010/main" val="8164167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38261-FA51-9B49-EBD1-81D31A9B68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C25D60-FECE-2219-A18B-05692AD519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D25D38-628C-C730-530B-8261B5A76405}"/>
              </a:ext>
            </a:extLst>
          </p:cNvPr>
          <p:cNvSpPr>
            <a:spLocks noGrp="1"/>
          </p:cNvSpPr>
          <p:nvPr>
            <p:ph type="body" idx="1"/>
          </p:nvPr>
        </p:nvSpPr>
        <p:spPr/>
        <p:txBody>
          <a:bodyPr/>
          <a:lstStyle/>
          <a:p>
            <a:pPr eaLnBrk="0" hangingPunct="0"/>
            <a:r>
              <a:rPr lang="en-US" sz="1200" b="1" kern="1200" dirty="0">
                <a:solidFill>
                  <a:schemeClr val="tx1"/>
                </a:solidFill>
                <a:effectLst/>
                <a:latin typeface="+mn-lt"/>
                <a:ea typeface="+mn-ea"/>
                <a:cs typeface="+mn-cs"/>
              </a:rPr>
              <a:t>Activity:	IV-B: Decision Balance Sheet Exercise</a:t>
            </a:r>
          </a:p>
          <a:p>
            <a:pPr eaLnBrk="0" hangingPunct="0"/>
            <a:r>
              <a:rPr lang="en-US" sz="1200" b="1" kern="1200" dirty="0">
                <a:solidFill>
                  <a:schemeClr val="tx1"/>
                </a:solidFill>
                <a:effectLst/>
                <a:latin typeface="+mn-lt"/>
                <a:ea typeface="+mn-ea"/>
                <a:cs typeface="+mn-cs"/>
              </a:rPr>
              <a:t>Time:	20 minutes - Total time elapsed: 1 hour 57 minutes</a:t>
            </a:r>
          </a:p>
          <a:p>
            <a:endParaRPr lang="en-US" dirty="0"/>
          </a:p>
          <a:p>
            <a:r>
              <a:rPr lang="en-US" b="1" dirty="0"/>
              <a:t>(Continue questions and discussions through slide 43) </a:t>
            </a:r>
          </a:p>
          <a:p>
            <a:endParaRPr lang="en-US" dirty="0"/>
          </a:p>
        </p:txBody>
      </p:sp>
      <p:sp>
        <p:nvSpPr>
          <p:cNvPr id="4" name="Slide Number Placeholder 3">
            <a:extLst>
              <a:ext uri="{FF2B5EF4-FFF2-40B4-BE49-F238E27FC236}">
                <a16:creationId xmlns:a16="http://schemas.microsoft.com/office/drawing/2014/main" id="{94556172-22B2-2C94-6637-E7E434C95D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B7227-B331-9740-813C-133FA7EC3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900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8F19C-9310-C061-A6F7-A2D97251DB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3DF2CC-F68F-6AAD-D969-FEAD7BE918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78D611-889B-FC14-4551-B0C4BB5139DD}"/>
              </a:ext>
            </a:extLst>
          </p:cNvPr>
          <p:cNvSpPr>
            <a:spLocks noGrp="1"/>
          </p:cNvSpPr>
          <p:nvPr>
            <p:ph type="body" idx="1"/>
          </p:nvPr>
        </p:nvSpPr>
        <p:spPr/>
        <p:txBody>
          <a:bodyPr/>
          <a:lstStyle/>
          <a:p>
            <a:pPr eaLnBrk="0" hangingPunct="0"/>
            <a:r>
              <a:rPr lang="en-US" sz="1200" b="1" kern="1200" dirty="0">
                <a:solidFill>
                  <a:schemeClr val="tx1"/>
                </a:solidFill>
                <a:effectLst/>
                <a:latin typeface="+mn-lt"/>
                <a:ea typeface="+mn-ea"/>
                <a:cs typeface="+mn-cs"/>
              </a:rPr>
              <a:t>Activity:	I-B </a:t>
            </a:r>
            <a:r>
              <a:rPr lang="en-US" sz="1200" kern="1200" dirty="0">
                <a:solidFill>
                  <a:schemeClr val="tx1"/>
                </a:solidFill>
                <a:effectLst/>
                <a:latin typeface="+mn-lt"/>
                <a:ea typeface="+mn-ea"/>
                <a:cs typeface="+mn-cs"/>
              </a:rPr>
              <a:t>I</a:t>
            </a:r>
            <a:r>
              <a:rPr lang="en-US" sz="1200" b="1" kern="1200" dirty="0">
                <a:solidFill>
                  <a:schemeClr val="tx1"/>
                </a:solidFill>
                <a:effectLst/>
                <a:latin typeface="+mn-lt"/>
                <a:ea typeface="+mn-ea"/>
                <a:cs typeface="+mn-cs"/>
              </a:rPr>
              <a:t>ntroduction to Materials / Career Option Chart</a:t>
            </a:r>
            <a:r>
              <a:rPr lang="en-US" b="1" dirty="0">
                <a:effectLst/>
              </a:rPr>
              <a:t> </a:t>
            </a:r>
          </a:p>
          <a:p>
            <a:pPr eaLnBrk="0" hangingPunct="0"/>
            <a:r>
              <a:rPr lang="en-US" sz="1200" b="1" kern="1200" dirty="0">
                <a:solidFill>
                  <a:schemeClr val="tx1"/>
                </a:solidFill>
                <a:effectLst/>
                <a:latin typeface="+mn-lt"/>
                <a:ea typeface="+mn-ea"/>
                <a:cs typeface="+mn-cs"/>
              </a:rPr>
              <a:t>Time:	1 minute - Total time elapsed: 4 minutes</a:t>
            </a:r>
          </a:p>
          <a:p>
            <a:pPr eaLnBrk="0" hangingPunct="0"/>
            <a:endParaRPr lang="en-US" sz="1200" b="1" kern="1200" dirty="0">
              <a:solidFill>
                <a:schemeClr val="tx1"/>
              </a:solidFill>
              <a:effectLst/>
              <a:latin typeface="+mn-lt"/>
              <a:ea typeface="+mn-ea"/>
              <a:cs typeface="+mn-cs"/>
            </a:endParaRPr>
          </a:p>
          <a:p>
            <a:pPr eaLnBrk="0" hangingPunct="0"/>
            <a:r>
              <a:rPr lang="en-US" dirty="0"/>
              <a:t>Review and modify the agenda as needed for your time allotted.</a:t>
            </a:r>
          </a:p>
          <a:p>
            <a:pPr eaLnBrk="0" hangingPunct="0"/>
            <a:endParaRPr lang="en-US" sz="1200" kern="1200" dirty="0">
              <a:solidFill>
                <a:schemeClr val="tx1"/>
              </a:solidFill>
              <a:effectLst/>
              <a:latin typeface="+mn-lt"/>
              <a:ea typeface="+mn-ea"/>
              <a:cs typeface="+mn-cs"/>
            </a:endParaRPr>
          </a:p>
          <a:p>
            <a:pPr eaLnBrk="0" hangingPunct="0"/>
            <a:r>
              <a:rPr lang="en-US" sz="1200" kern="1200" dirty="0">
                <a:solidFill>
                  <a:schemeClr val="tx1"/>
                </a:solidFill>
                <a:effectLst/>
                <a:latin typeface="+mn-lt"/>
                <a:ea typeface="+mn-ea"/>
                <a:cs typeface="+mn-cs"/>
              </a:rPr>
              <a:t>Housekeeping details:</a:t>
            </a:r>
          </a:p>
          <a:p>
            <a:pPr marL="171450" lvl="0" indent="-171450" eaLnBrk="0" hangingPunct="0">
              <a:buFont typeface="Arial" panose="020B0604020202020204" pitchFamily="34" charset="0"/>
              <a:buChar char="•"/>
            </a:pPr>
            <a:r>
              <a:rPr lang="en-US" sz="1100" kern="1200" dirty="0">
                <a:solidFill>
                  <a:schemeClr val="tx1"/>
                </a:solidFill>
                <a:effectLst/>
                <a:latin typeface="+mn-lt"/>
                <a:ea typeface="+mn-ea"/>
                <a:cs typeface="+mn-cs"/>
              </a:rPr>
              <a:t>Finish time</a:t>
            </a:r>
          </a:p>
          <a:p>
            <a:pPr marL="171450" lvl="0" indent="-171450" eaLnBrk="0" hangingPunct="0">
              <a:buFont typeface="Arial" panose="020B0604020202020204" pitchFamily="34" charset="0"/>
              <a:buChar char="•"/>
            </a:pPr>
            <a:r>
              <a:rPr lang="en-US" sz="1100" kern="1200" dirty="0">
                <a:solidFill>
                  <a:schemeClr val="tx1"/>
                </a:solidFill>
                <a:effectLst/>
                <a:latin typeface="+mn-lt"/>
                <a:ea typeface="+mn-ea"/>
                <a:cs typeface="+mn-cs"/>
              </a:rPr>
              <a:t>Break time</a:t>
            </a:r>
          </a:p>
          <a:p>
            <a:pPr marL="171450" lvl="0" indent="-171450" eaLnBrk="0" hangingPunct="0">
              <a:buFont typeface="Arial" panose="020B0604020202020204" pitchFamily="34" charset="0"/>
              <a:buChar char="•"/>
            </a:pPr>
            <a:r>
              <a:rPr lang="en-US" sz="1100" kern="1200" dirty="0">
                <a:solidFill>
                  <a:schemeClr val="tx1"/>
                </a:solidFill>
                <a:effectLst/>
                <a:latin typeface="+mn-lt"/>
                <a:ea typeface="+mn-ea"/>
                <a:cs typeface="+mn-cs"/>
              </a:rPr>
              <a:t>Refreshments (if any)</a:t>
            </a:r>
          </a:p>
          <a:p>
            <a:pPr marL="171450" lvl="0" indent="-171450" eaLnBrk="0" hangingPunct="0">
              <a:buFont typeface="Arial" panose="020B0604020202020204" pitchFamily="34" charset="0"/>
              <a:buChar char="•"/>
            </a:pPr>
            <a:r>
              <a:rPr lang="en-US" sz="1100" kern="1200" dirty="0">
                <a:solidFill>
                  <a:schemeClr val="tx1"/>
                </a:solidFill>
                <a:effectLst/>
                <a:latin typeface="+mn-lt"/>
                <a:ea typeface="+mn-ea"/>
                <a:cs typeface="+mn-cs"/>
              </a:rPr>
              <a:t>Location of rest rooms</a:t>
            </a: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02EC2E65-9DB8-709C-96CE-DD3A47B6E3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B7227-B331-9740-813C-133FA7EC3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0985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r>
              <a:rPr lang="en-US" sz="1200" b="1" kern="1200" dirty="0">
                <a:solidFill>
                  <a:schemeClr val="tx1"/>
                </a:solidFill>
                <a:effectLst/>
                <a:latin typeface="+mn-lt"/>
                <a:ea typeface="+mn-ea"/>
                <a:cs typeface="+mn-cs"/>
              </a:rPr>
              <a:t>Activity:	IV-B: Decision Balance Sheet Exercise</a:t>
            </a:r>
          </a:p>
          <a:p>
            <a:pPr eaLnBrk="0" hangingPunct="0"/>
            <a:r>
              <a:rPr lang="en-US" sz="1200" b="1" kern="1200" dirty="0">
                <a:solidFill>
                  <a:schemeClr val="tx1"/>
                </a:solidFill>
                <a:effectLst/>
                <a:latin typeface="+mn-lt"/>
                <a:ea typeface="+mn-ea"/>
                <a:cs typeface="+mn-cs"/>
              </a:rPr>
              <a:t>Time:	20 minutes - Total time elapsed: 1 hour 57 minutes</a:t>
            </a:r>
          </a:p>
          <a:p>
            <a:endParaRPr lang="en-US" dirty="0"/>
          </a:p>
          <a:p>
            <a:r>
              <a:rPr lang="en-US" b="1" dirty="0"/>
              <a:t>(Continue questions and discussions through slide 43) </a:t>
            </a:r>
          </a:p>
          <a:p>
            <a:endParaRPr lang="en-US" dirty="0"/>
          </a:p>
        </p:txBody>
      </p:sp>
      <p:sp>
        <p:nvSpPr>
          <p:cNvPr id="4" name="Slide Number Placeholder 3"/>
          <p:cNvSpPr>
            <a:spLocks noGrp="1"/>
          </p:cNvSpPr>
          <p:nvPr>
            <p:ph type="sldNum" sz="quarter" idx="5"/>
          </p:nvPr>
        </p:nvSpPr>
        <p:spPr/>
        <p:txBody>
          <a:bodyPr/>
          <a:lstStyle/>
          <a:p>
            <a:fld id="{8878BFA1-C9AF-4DD0-8F59-090F5E81FC92}" type="slidenum">
              <a:rPr lang="en-US" smtClean="0"/>
              <a:t>42</a:t>
            </a:fld>
            <a:endParaRPr lang="en-US" dirty="0"/>
          </a:p>
        </p:txBody>
      </p:sp>
    </p:spTree>
    <p:extLst>
      <p:ext uri="{BB962C8B-B14F-4D97-AF65-F5344CB8AC3E}">
        <p14:creationId xmlns:p14="http://schemas.microsoft.com/office/powerpoint/2010/main" val="12178457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13B45-8200-F4E4-0865-6469D6AD38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91D295-1691-B128-2061-D48E639270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C54E83-F3D7-1EA6-D19D-651786788C07}"/>
              </a:ext>
            </a:extLst>
          </p:cNvPr>
          <p:cNvSpPr>
            <a:spLocks noGrp="1"/>
          </p:cNvSpPr>
          <p:nvPr>
            <p:ph type="body" idx="1"/>
          </p:nvPr>
        </p:nvSpPr>
        <p:spPr/>
        <p:txBody>
          <a:bodyPr/>
          <a:lstStyle/>
          <a:p>
            <a:pPr eaLnBrk="0" hangingPunct="0"/>
            <a:r>
              <a:rPr lang="en-US" sz="1200" b="1" kern="1200" dirty="0">
                <a:solidFill>
                  <a:schemeClr val="tx1"/>
                </a:solidFill>
                <a:effectLst/>
                <a:latin typeface="+mn-lt"/>
                <a:ea typeface="+mn-ea"/>
                <a:cs typeface="+mn-cs"/>
              </a:rPr>
              <a:t>Activity:	IV-B: Decision Balance Sheet Exercise</a:t>
            </a:r>
          </a:p>
          <a:p>
            <a:pPr eaLnBrk="0" hangingPunct="0"/>
            <a:r>
              <a:rPr lang="en-US" sz="1200" b="1" kern="1200" dirty="0">
                <a:solidFill>
                  <a:schemeClr val="tx1"/>
                </a:solidFill>
                <a:effectLst/>
                <a:latin typeface="+mn-lt"/>
                <a:ea typeface="+mn-ea"/>
                <a:cs typeface="+mn-cs"/>
              </a:rPr>
              <a:t>Time:	20 minutes - Total time elapsed: 1 hour 57 minutes</a:t>
            </a:r>
          </a:p>
          <a:p>
            <a:endParaRPr lang="en-US" dirty="0"/>
          </a:p>
          <a:p>
            <a:r>
              <a:rPr lang="en-US" b="1" dirty="0"/>
              <a:t>This is the last slide for IV-B: Decision Balance Sheet Exercise. </a:t>
            </a:r>
          </a:p>
          <a:p>
            <a:endParaRPr lang="en-US" dirty="0"/>
          </a:p>
        </p:txBody>
      </p:sp>
      <p:sp>
        <p:nvSpPr>
          <p:cNvPr id="4" name="Slide Number Placeholder 3">
            <a:extLst>
              <a:ext uri="{FF2B5EF4-FFF2-40B4-BE49-F238E27FC236}">
                <a16:creationId xmlns:a16="http://schemas.microsoft.com/office/drawing/2014/main" id="{9689AE6D-F913-5E6A-37FF-C1D8729CEB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B7227-B331-9740-813C-133FA7EC3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0849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AAF58-7A28-6CD9-390E-D60D515ADD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55FE22-5588-761F-E179-4D9547A388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F75F09-910A-270F-0489-9B7CF5EBB598}"/>
              </a:ext>
            </a:extLst>
          </p:cNvPr>
          <p:cNvSpPr>
            <a:spLocks noGrp="1"/>
          </p:cNvSpPr>
          <p:nvPr>
            <p:ph type="body" idx="1"/>
          </p:nvPr>
        </p:nvSpPr>
        <p:spPr/>
        <p:txBody>
          <a:bodyPr/>
          <a:lstStyle/>
          <a:p>
            <a:pPr eaLnBrk="0" hangingPunct="0"/>
            <a:r>
              <a:rPr lang="en-US" sz="1200" b="1" kern="1200" dirty="0">
                <a:solidFill>
                  <a:schemeClr val="tx1"/>
                </a:solidFill>
                <a:effectLst/>
                <a:latin typeface="+mn-lt"/>
                <a:ea typeface="+mn-ea"/>
                <a:cs typeface="+mn-cs"/>
              </a:rPr>
              <a:t>Activity:	IV-C: Summary for Evaluating Alternatives</a:t>
            </a:r>
          </a:p>
          <a:p>
            <a:pPr eaLnBrk="0" hangingPunct="0"/>
            <a:r>
              <a:rPr lang="en-US" sz="1200" b="1" kern="1200" dirty="0">
                <a:solidFill>
                  <a:schemeClr val="tx1"/>
                </a:solidFill>
                <a:effectLst/>
                <a:latin typeface="+mn-lt"/>
                <a:ea typeface="+mn-ea"/>
                <a:cs typeface="+mn-cs"/>
              </a:rPr>
              <a:t>Time:	1 minute - Total Time Elapsed: 1 hour 58 minutes</a:t>
            </a:r>
          </a:p>
          <a:p>
            <a:endParaRPr lang="en-US" dirty="0"/>
          </a:p>
          <a:p>
            <a:pPr eaLnBrk="0" hangingPunct="0"/>
            <a:r>
              <a:rPr lang="en-US" sz="1200" b="1" kern="1200" dirty="0">
                <a:solidFill>
                  <a:schemeClr val="tx1"/>
                </a:solidFill>
                <a:effectLst/>
                <a:latin typeface="+mn-lt"/>
                <a:ea typeface="+mn-ea"/>
                <a:cs typeface="+mn-cs"/>
              </a:rPr>
              <a:t>These are the major points involved in Step 4 of </a:t>
            </a:r>
            <a:r>
              <a:rPr lang="en-US" sz="1200" b="1" i="1" kern="1200" dirty="0">
                <a:solidFill>
                  <a:schemeClr val="tx1"/>
                </a:solidFill>
                <a:effectLst/>
                <a:latin typeface="+mn-lt"/>
                <a:ea typeface="+mn-ea"/>
                <a:cs typeface="+mn-cs"/>
              </a:rPr>
              <a:t>The Vigilant Decision-Making Process, </a:t>
            </a:r>
            <a:r>
              <a:rPr lang="en-US" sz="1200" b="1" kern="1200" dirty="0">
                <a:solidFill>
                  <a:schemeClr val="tx1"/>
                </a:solidFill>
                <a:effectLst/>
                <a:latin typeface="+mn-lt"/>
                <a:ea typeface="+mn-ea"/>
                <a:cs typeface="+mn-cs"/>
              </a:rPr>
              <a:t>“Evaluating Alternatives.”</a:t>
            </a:r>
          </a:p>
          <a:p>
            <a:pPr eaLnBrk="0" hangingPunct="0"/>
            <a:r>
              <a:rPr lang="en-US" sz="1200" kern="1200" dirty="0">
                <a:solidFill>
                  <a:schemeClr val="tx1"/>
                </a:solidFill>
                <a:effectLst/>
                <a:latin typeface="+mn-lt"/>
                <a:ea typeface="+mn-ea"/>
                <a:cs typeface="+mn-cs"/>
              </a:rPr>
              <a:t> </a:t>
            </a:r>
          </a:p>
          <a:p>
            <a:pPr marL="17145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What questions do you have about this phase of decision-making process?</a:t>
            </a:r>
          </a:p>
          <a:p>
            <a:endParaRPr lang="en-US" dirty="0"/>
          </a:p>
        </p:txBody>
      </p:sp>
      <p:sp>
        <p:nvSpPr>
          <p:cNvPr id="4" name="Slide Number Placeholder 3">
            <a:extLst>
              <a:ext uri="{FF2B5EF4-FFF2-40B4-BE49-F238E27FC236}">
                <a16:creationId xmlns:a16="http://schemas.microsoft.com/office/drawing/2014/main" id="{E8BF96ED-B215-76F3-7FCA-4796C201580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B7227-B331-9740-813C-133FA7EC3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97687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926E0-3113-A5D0-FD93-9A0CB98057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750D48-D091-9618-0441-9A036DB7F5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22D85A-5E7B-0160-D919-4B5575739F8A}"/>
              </a:ext>
            </a:extLst>
          </p:cNvPr>
          <p:cNvSpPr>
            <a:spLocks noGrp="1"/>
          </p:cNvSpPr>
          <p:nvPr>
            <p:ph type="body" idx="1"/>
          </p:nvPr>
        </p:nvSpPr>
        <p:spPr/>
        <p:txBody>
          <a:bodyPr/>
          <a:lstStyle/>
          <a:p>
            <a:r>
              <a:rPr lang="en-US" b="1" dirty="0"/>
              <a:t>Recap reminder of the process. Now moving onto Step V.</a:t>
            </a:r>
          </a:p>
        </p:txBody>
      </p:sp>
      <p:sp>
        <p:nvSpPr>
          <p:cNvPr id="4" name="Slide Number Placeholder 3">
            <a:extLst>
              <a:ext uri="{FF2B5EF4-FFF2-40B4-BE49-F238E27FC236}">
                <a16:creationId xmlns:a16="http://schemas.microsoft.com/office/drawing/2014/main" id="{EEADD58B-5C14-D0BE-E101-121908E080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B7227-B331-9740-813C-133FA7EC3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8377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71486-5EFA-76CD-4075-7D5AF978E2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A577D9-C2F6-1922-F88F-F2B044B697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57E360-BE88-7516-B9B0-44164E06A208}"/>
              </a:ext>
            </a:extLst>
          </p:cNvPr>
          <p:cNvSpPr>
            <a:spLocks noGrp="1"/>
          </p:cNvSpPr>
          <p:nvPr>
            <p:ph type="body" idx="1"/>
          </p:nvPr>
        </p:nvSpPr>
        <p:spPr/>
        <p:txBody>
          <a:bodyPr/>
          <a:lstStyle/>
          <a:p>
            <a:pPr eaLnBrk="0" hangingPunct="0"/>
            <a:r>
              <a:rPr lang="en-US" sz="1200" b="1" kern="1200" dirty="0">
                <a:solidFill>
                  <a:schemeClr val="tx1"/>
                </a:solidFill>
                <a:effectLst/>
                <a:latin typeface="+mn-lt"/>
                <a:ea typeface="+mn-ea"/>
                <a:cs typeface="+mn-cs"/>
              </a:rPr>
              <a:t>Activity:	V-A: Introduction on Achieving Commitment</a:t>
            </a:r>
          </a:p>
          <a:p>
            <a:pPr eaLnBrk="0" hangingPunct="0"/>
            <a:r>
              <a:rPr lang="en-US" sz="1200" b="1" kern="1200" dirty="0">
                <a:solidFill>
                  <a:schemeClr val="tx1"/>
                </a:solidFill>
                <a:effectLst/>
                <a:latin typeface="+mn-lt"/>
                <a:ea typeface="+mn-ea"/>
                <a:cs typeface="+mn-cs"/>
              </a:rPr>
              <a:t>Time:	5 minutes - Total time elapsed: 2 hour 03 minutes</a:t>
            </a:r>
          </a:p>
          <a:p>
            <a:endParaRPr lang="en-US" dirty="0"/>
          </a:p>
          <a:p>
            <a:pPr marL="0" indent="0" eaLnBrk="0" hangingPunct="0">
              <a:buFont typeface="Arial" panose="020B0604020202020204" pitchFamily="34" charset="0"/>
              <a:buNone/>
            </a:pPr>
            <a:r>
              <a:rPr lang="en-US" sz="1200" i="0" kern="1200" dirty="0">
                <a:solidFill>
                  <a:schemeClr val="tx1"/>
                </a:solidFill>
                <a:effectLst/>
                <a:latin typeface="+mn-lt"/>
                <a:ea typeface="+mn-ea"/>
                <a:cs typeface="+mn-cs"/>
              </a:rPr>
              <a:t>There are a number of resources available that can be used by student pharmacists to assist in the process of evaluating alternatives and achieving commitment. Some of these options are done by the students on their own time. However, if you would like to add additional information into your workshop, this section provides a perfect opportunity to provide students with other resources and/or establish a discussion in the workshop with a panel of pharmacists or guests to talk about their career path and choices (be careful not to push one specific career choice but to provide the process that was used, including important critical factors).</a:t>
            </a:r>
          </a:p>
          <a:p>
            <a:pPr eaLnBrk="0" hangingPunct="0"/>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eaLnBrk="0" hangingPunct="0"/>
            <a:r>
              <a:rPr lang="en-US" sz="1200" b="1" i="1" kern="1200" dirty="0">
                <a:solidFill>
                  <a:schemeClr val="tx1"/>
                </a:solidFill>
                <a:effectLst/>
                <a:latin typeface="+mn-lt"/>
                <a:ea typeface="+mn-ea"/>
                <a:cs typeface="+mn-cs"/>
              </a:rPr>
              <a:t>Some resources that can be included in this section are the following:</a:t>
            </a:r>
            <a:endParaRPr lang="en-US" sz="1200" b="1" kern="1200" dirty="0">
              <a:solidFill>
                <a:schemeClr val="tx1"/>
              </a:solidFill>
              <a:effectLst/>
              <a:latin typeface="+mn-lt"/>
              <a:ea typeface="+mn-ea"/>
              <a:cs typeface="+mn-cs"/>
            </a:endParaRPr>
          </a:p>
          <a:p>
            <a:pPr eaLnBrk="0" hangingPunct="0"/>
            <a:r>
              <a:rPr lang="en-US" sz="1200" i="1"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pPr marL="171450" lvl="0" indent="-171450" eaLnBrk="0" hangingPunct="0">
              <a:buFont typeface="Arial" panose="020B0604020202020204" pitchFamily="34" charset="0"/>
              <a:buChar char="•"/>
            </a:pPr>
            <a:r>
              <a:rPr lang="en-US" sz="1200" i="0" kern="1200" dirty="0">
                <a:solidFill>
                  <a:schemeClr val="tx1"/>
                </a:solidFill>
                <a:effectLst/>
                <a:latin typeface="+mn-lt"/>
                <a:ea typeface="+mn-ea"/>
                <a:cs typeface="+mn-cs"/>
              </a:rPr>
              <a:t>APhA Career Pathways Program - Career Profiles</a:t>
            </a:r>
          </a:p>
          <a:p>
            <a:pPr marL="171450" lvl="0" indent="-171450" eaLnBrk="0" hangingPunct="0">
              <a:buFont typeface="Arial" panose="020B0604020202020204" pitchFamily="34" charset="0"/>
              <a:buChar char="•"/>
            </a:pPr>
            <a:r>
              <a:rPr lang="en-US" sz="1200" i="0" kern="1200" dirty="0">
                <a:solidFill>
                  <a:schemeClr val="tx1"/>
                </a:solidFill>
                <a:effectLst/>
                <a:latin typeface="+mn-lt"/>
                <a:ea typeface="+mn-ea"/>
                <a:cs typeface="+mn-cs"/>
              </a:rPr>
              <a:t>Guest speakers (pharmacists)</a:t>
            </a:r>
          </a:p>
          <a:p>
            <a:pPr marL="171450" lvl="0" indent="-171450" eaLnBrk="0" hangingPunct="0">
              <a:buFont typeface="Arial" panose="020B0604020202020204" pitchFamily="34" charset="0"/>
              <a:buChar char="•"/>
            </a:pPr>
            <a:r>
              <a:rPr lang="en-US" sz="1200" i="0" kern="1200" dirty="0">
                <a:solidFill>
                  <a:schemeClr val="tx1"/>
                </a:solidFill>
                <a:effectLst/>
                <a:latin typeface="+mn-lt"/>
                <a:ea typeface="+mn-ea"/>
                <a:cs typeface="+mn-cs"/>
              </a:rPr>
              <a:t>Career Awareness Roundtables</a:t>
            </a:r>
          </a:p>
          <a:p>
            <a:pPr marL="171450" lvl="0" indent="-171450" eaLnBrk="0" hangingPunct="0">
              <a:buFont typeface="Arial" panose="020B0604020202020204" pitchFamily="34" charset="0"/>
              <a:buChar char="•"/>
            </a:pPr>
            <a:r>
              <a:rPr lang="en-US" sz="1200" i="0" kern="1200" dirty="0">
                <a:solidFill>
                  <a:schemeClr val="tx1"/>
                </a:solidFill>
                <a:effectLst/>
                <a:latin typeface="+mn-lt"/>
                <a:ea typeface="+mn-ea"/>
                <a:cs typeface="+mn-cs"/>
              </a:rPr>
              <a:t>Career Guides</a:t>
            </a:r>
          </a:p>
          <a:p>
            <a:pPr marL="171450" lvl="0" indent="-171450" eaLnBrk="0" hangingPunct="0">
              <a:buFont typeface="Arial" panose="020B0604020202020204" pitchFamily="34" charset="0"/>
              <a:buChar char="•"/>
            </a:pPr>
            <a:r>
              <a:rPr lang="en-US" sz="1200" i="0" kern="1200" dirty="0">
                <a:solidFill>
                  <a:schemeClr val="tx1"/>
                </a:solidFill>
                <a:effectLst/>
                <a:latin typeface="+mn-lt"/>
                <a:ea typeface="+mn-ea"/>
                <a:cs typeface="+mn-cs"/>
              </a:rPr>
              <a:t>Interviews with pharmacists in unique practice settings (as an assignment; done prior to workshop)</a:t>
            </a:r>
          </a:p>
          <a:p>
            <a:pPr marL="171450" lvl="0" indent="-171450" eaLnBrk="0" hangingPunct="0">
              <a:buFont typeface="Arial" panose="020B0604020202020204" pitchFamily="34" charset="0"/>
              <a:buChar char="•"/>
            </a:pPr>
            <a:r>
              <a:rPr lang="en-US" sz="1200" i="0" kern="1200" dirty="0">
                <a:solidFill>
                  <a:schemeClr val="tx1"/>
                </a:solidFill>
                <a:effectLst/>
                <a:latin typeface="+mn-lt"/>
                <a:ea typeface="+mn-ea"/>
                <a:cs typeface="+mn-cs"/>
              </a:rPr>
              <a:t>Panel discussion</a:t>
            </a:r>
          </a:p>
          <a:p>
            <a:pPr marL="171450" lvl="0" indent="-171450" eaLnBrk="0" hangingPunct="0">
              <a:buFont typeface="Arial" panose="020B0604020202020204" pitchFamily="34" charset="0"/>
              <a:buChar char="•"/>
            </a:pPr>
            <a:r>
              <a:rPr lang="en-US" sz="1200" i="0" kern="1200" dirty="0">
                <a:solidFill>
                  <a:schemeClr val="tx1"/>
                </a:solidFill>
                <a:effectLst/>
                <a:latin typeface="+mn-lt"/>
                <a:ea typeface="+mn-ea"/>
                <a:cs typeface="+mn-cs"/>
              </a:rPr>
              <a:t>Association representatives discussing pharmacy practice across many options</a:t>
            </a:r>
          </a:p>
          <a:p>
            <a:pPr marL="0" lvl="0" indent="0" eaLnBrk="0" hangingPunct="0">
              <a:buFont typeface="Arial" panose="020B0604020202020204" pitchFamily="34" charset="0"/>
              <a:buNone/>
            </a:pPr>
            <a:endParaRPr lang="en-US" sz="1200" i="0" kern="1200" dirty="0">
              <a:solidFill>
                <a:schemeClr val="tx1"/>
              </a:solidFill>
              <a:effectLst/>
              <a:latin typeface="+mn-lt"/>
              <a:ea typeface="+mn-ea"/>
              <a:cs typeface="+mn-cs"/>
            </a:endParaRPr>
          </a:p>
          <a:p>
            <a:pPr eaLnBrk="0" hangingPunct="0"/>
            <a:r>
              <a:rPr lang="en-US" sz="1200" b="1" kern="1200" dirty="0">
                <a:solidFill>
                  <a:schemeClr val="tx1"/>
                </a:solidFill>
                <a:effectLst/>
                <a:latin typeface="+mn-lt"/>
                <a:ea typeface="+mn-ea"/>
                <a:cs typeface="+mn-cs"/>
              </a:rPr>
              <a:t>Facilitator Notes on the purpose of these activities:</a:t>
            </a:r>
          </a:p>
          <a:p>
            <a:pPr marL="17145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To familiarize you with the experiences of pharmacists who have chosen various career paths.</a:t>
            </a:r>
          </a:p>
          <a:p>
            <a:pPr marL="17145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You may have the opportunity to listen to pharmacists who have made career decisions (if speakers are brought in to the classroom).</a:t>
            </a:r>
          </a:p>
          <a:p>
            <a:pPr marL="17145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You may have the opportunity to hear which critical factors have influenced some practicing pharmacists.</a:t>
            </a:r>
          </a:p>
          <a:p>
            <a:pPr eaLnBrk="0" hangingPunct="0"/>
            <a:r>
              <a:rPr lang="en-US" sz="1200" kern="1200" dirty="0">
                <a:solidFill>
                  <a:schemeClr val="tx1"/>
                </a:solidFill>
                <a:effectLst/>
                <a:latin typeface="+mn-lt"/>
                <a:ea typeface="+mn-ea"/>
                <a:cs typeface="+mn-cs"/>
              </a:rPr>
              <a:t> </a:t>
            </a:r>
          </a:p>
          <a:p>
            <a:pPr eaLnBrk="0" hangingPunct="0"/>
            <a:r>
              <a:rPr lang="en-US" sz="1200" b="1" kern="1200" dirty="0">
                <a:solidFill>
                  <a:schemeClr val="tx1"/>
                </a:solidFill>
                <a:effectLst/>
                <a:latin typeface="+mn-lt"/>
                <a:ea typeface="+mn-ea"/>
                <a:cs typeface="+mn-cs"/>
              </a:rPr>
              <a:t>Overview:</a:t>
            </a:r>
          </a:p>
          <a:p>
            <a:pPr marL="171450" lvl="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You will research different types of pharmacy practice and/or listen to practicing pharmacists discuss their careers.</a:t>
            </a:r>
          </a:p>
          <a:p>
            <a:endParaRPr lang="en-US" dirty="0"/>
          </a:p>
        </p:txBody>
      </p:sp>
      <p:sp>
        <p:nvSpPr>
          <p:cNvPr id="4" name="Slide Number Placeholder 3">
            <a:extLst>
              <a:ext uri="{FF2B5EF4-FFF2-40B4-BE49-F238E27FC236}">
                <a16:creationId xmlns:a16="http://schemas.microsoft.com/office/drawing/2014/main" id="{5FCFB69B-CE9C-5A67-64A3-D442CD0D7B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B7227-B331-9740-813C-133FA7EC3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2530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DCD5A-442B-2384-A355-AAC8828F20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E9D768-1CA7-D06E-0279-0D559FABBB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C36A4F-EAB2-1FBC-DD28-F592BDF2B3D7}"/>
              </a:ext>
            </a:extLst>
          </p:cNvPr>
          <p:cNvSpPr>
            <a:spLocks noGrp="1"/>
          </p:cNvSpPr>
          <p:nvPr>
            <p:ph type="body" idx="1"/>
          </p:nvPr>
        </p:nvSpPr>
        <p:spPr/>
        <p:txBody>
          <a:bodyPr/>
          <a:lstStyle/>
          <a:p>
            <a:pPr eaLnBrk="0" hangingPunct="0"/>
            <a:r>
              <a:rPr lang="en-US" sz="1200" b="1" kern="1200" dirty="0">
                <a:solidFill>
                  <a:schemeClr val="tx1"/>
                </a:solidFill>
                <a:effectLst/>
                <a:latin typeface="+mn-lt"/>
                <a:ea typeface="+mn-ea"/>
                <a:cs typeface="+mn-cs"/>
              </a:rPr>
              <a:t>Activity:	V-B: Summary for Achieving Commitment</a:t>
            </a:r>
            <a:r>
              <a:rPr lang="en-US" b="1" dirty="0">
                <a:effectLst/>
              </a:rPr>
              <a:t> </a:t>
            </a:r>
            <a:endParaRPr lang="en-US" sz="1200" b="1" kern="1200" dirty="0">
              <a:solidFill>
                <a:schemeClr val="tx1"/>
              </a:solidFill>
              <a:effectLst/>
              <a:latin typeface="+mn-lt"/>
              <a:ea typeface="+mn-ea"/>
              <a:cs typeface="+mn-cs"/>
            </a:endParaRPr>
          </a:p>
          <a:p>
            <a:pPr eaLnBrk="0" hangingPunct="0"/>
            <a:r>
              <a:rPr lang="en-US" sz="1200" b="1" kern="1200" dirty="0">
                <a:solidFill>
                  <a:schemeClr val="tx1"/>
                </a:solidFill>
                <a:effectLst/>
                <a:latin typeface="+mn-lt"/>
                <a:ea typeface="+mn-ea"/>
                <a:cs typeface="+mn-cs"/>
              </a:rPr>
              <a:t>Time:	1 minute - Total time elapsed: 2 hours 04 minutes</a:t>
            </a:r>
          </a:p>
          <a:p>
            <a:pPr eaLnBrk="0" hangingPunct="0"/>
            <a:endParaRPr lang="en-US" sz="1200" i="1" kern="1200" dirty="0">
              <a:solidFill>
                <a:schemeClr val="tx1"/>
              </a:solidFill>
              <a:effectLst/>
              <a:latin typeface="+mn-lt"/>
              <a:ea typeface="+mn-ea"/>
              <a:cs typeface="+mn-cs"/>
            </a:endParaRPr>
          </a:p>
          <a:p>
            <a:pPr eaLnBrk="0" hangingPunct="0"/>
            <a:r>
              <a:rPr lang="en-US" sz="1200" b="1" i="0" kern="1200" dirty="0">
                <a:solidFill>
                  <a:schemeClr val="tx1"/>
                </a:solidFill>
                <a:effectLst/>
                <a:latin typeface="+mn-lt"/>
                <a:ea typeface="+mn-ea"/>
                <a:cs typeface="+mn-cs"/>
              </a:rPr>
              <a:t>Lead a discussion about the last step of the decision-making process, including the following points:</a:t>
            </a:r>
          </a:p>
          <a:p>
            <a:pPr eaLnBrk="0" hangingPunct="0"/>
            <a:r>
              <a:rPr lang="en-US" sz="1200" i="1" kern="1200" dirty="0">
                <a:solidFill>
                  <a:schemeClr val="tx1"/>
                </a:solidFill>
                <a:effectLst/>
                <a:latin typeface="+mn-lt"/>
                <a:ea typeface="+mn-ea"/>
                <a:cs typeface="+mn-cs"/>
              </a:rPr>
              <a:t> </a:t>
            </a:r>
            <a:endParaRPr lang="en-US" sz="1400" i="1" kern="1200" dirty="0">
              <a:solidFill>
                <a:schemeClr val="tx1"/>
              </a:solidFill>
              <a:effectLst/>
              <a:latin typeface="+mn-lt"/>
              <a:ea typeface="+mn-ea"/>
              <a:cs typeface="+mn-cs"/>
            </a:endParaRPr>
          </a:p>
          <a:p>
            <a:pPr marL="17145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The process of actually deciding is significantly different from that of evaluating. However, if you have done the evaluations thoroughly and objectively, reaching a decision should be much easer than it would be otherwise.</a:t>
            </a:r>
          </a:p>
          <a:p>
            <a:pPr marL="171450" indent="-171450" eaLnBrk="0" hangingPunct="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Discuss with others the possibility of practicing in an environment you are seriously considering and see how it feels. (This step is analogous to the way we make a decision to buy clothes. Having looked over a number of options, we typically try on a few to see how they look and feel.)</a:t>
            </a:r>
          </a:p>
          <a:p>
            <a:pPr marL="171450" indent="-171450" eaLnBrk="0" hangingPunct="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By all means, find a way to consult your “heart” and “guts” at Stage V. You may find that you have reached a decision without having known exactly how or when you arrived at it. If you have followed the vigilant decision-making process up to this point, you will, of course, have a well-informed heart/gut to depend on.</a:t>
            </a:r>
          </a:p>
          <a:p>
            <a:pPr eaLnBrk="0" hangingPunct="0"/>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Facilitator Instructions</a:t>
            </a:r>
          </a:p>
          <a:p>
            <a:pPr eaLnBrk="0" hangingPunct="0"/>
            <a:r>
              <a:rPr lang="en-US" sz="1200" b="1" kern="1200" dirty="0">
                <a:solidFill>
                  <a:schemeClr val="tx1"/>
                </a:solidFill>
                <a:effectLst/>
                <a:latin typeface="+mn-lt"/>
                <a:ea typeface="+mn-ea"/>
                <a:cs typeface="+mn-cs"/>
              </a:rPr>
              <a:t> </a:t>
            </a:r>
          </a:p>
          <a:p>
            <a:pPr marL="17145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Once you have done all the investigating, appraising, and calculating involved in the first four stages of the model, you might take a step back and begin to look at both the individual stages and the “big picture” to contemplate all the facts as a whole. You can also discuss your thoughts with a colleague and see if he or she feels you are on track with the information you have.</a:t>
            </a:r>
          </a:p>
          <a:p>
            <a:pPr marL="171450" indent="-171450" eaLnBrk="0" hangingPunct="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Even after you have decided, review the negatives of your choice. This will “inoculate” you against over-reaction to criticism of your decision or to any negatives that might come up as you begin to pursue your career choice.</a:t>
            </a:r>
          </a:p>
          <a:p>
            <a:endParaRPr lang="en-US" dirty="0"/>
          </a:p>
        </p:txBody>
      </p:sp>
      <p:sp>
        <p:nvSpPr>
          <p:cNvPr id="4" name="Slide Number Placeholder 3">
            <a:extLst>
              <a:ext uri="{FF2B5EF4-FFF2-40B4-BE49-F238E27FC236}">
                <a16:creationId xmlns:a16="http://schemas.microsoft.com/office/drawing/2014/main" id="{4FEF1CA1-9D31-15BA-C3AE-1157D296DA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B7227-B331-9740-813C-133FA7EC3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8104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AE692-055D-63F8-3569-B82B394D28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607534-EB16-5508-ED2E-2AF05C83F5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DCCACC-408E-CFA8-3823-25E0601E6B0F}"/>
              </a:ext>
            </a:extLst>
          </p:cNvPr>
          <p:cNvSpPr>
            <a:spLocks noGrp="1"/>
          </p:cNvSpPr>
          <p:nvPr>
            <p:ph type="body" idx="1"/>
          </p:nvPr>
        </p:nvSpPr>
        <p:spPr/>
        <p:txBody>
          <a:bodyPr/>
          <a:lstStyle/>
          <a:p>
            <a:pPr eaLnBrk="0" hangingPunct="0"/>
            <a:r>
              <a:rPr lang="en-US" sz="1200" b="1" kern="1200" dirty="0">
                <a:solidFill>
                  <a:schemeClr val="tx1"/>
                </a:solidFill>
                <a:effectLst/>
                <a:latin typeface="+mn-lt"/>
                <a:ea typeface="+mn-ea"/>
                <a:cs typeface="+mn-cs"/>
              </a:rPr>
              <a:t>Activity:	V-C: Description of Follow-Up Materials</a:t>
            </a:r>
            <a:r>
              <a:rPr lang="en-US" b="1" dirty="0">
                <a:effectLst/>
              </a:rPr>
              <a:t> </a:t>
            </a:r>
          </a:p>
          <a:p>
            <a:pPr eaLnBrk="0" hangingPunct="0"/>
            <a:r>
              <a:rPr lang="en-US" sz="1200" b="1" kern="1200" dirty="0">
                <a:solidFill>
                  <a:schemeClr val="tx1"/>
                </a:solidFill>
                <a:effectLst/>
                <a:latin typeface="+mn-lt"/>
                <a:ea typeface="+mn-ea"/>
                <a:cs typeface="+mn-cs"/>
              </a:rPr>
              <a:t>Time:	5 minutes - Total time elapsed: 2 hours 09 minutes</a:t>
            </a:r>
          </a:p>
          <a:p>
            <a:pPr eaLnBrk="0" hangingPunct="0"/>
            <a:endParaRPr lang="en-US" sz="1200" b="0" kern="1200" dirty="0">
              <a:solidFill>
                <a:schemeClr val="tx1"/>
              </a:solidFill>
              <a:effectLst/>
              <a:latin typeface="+mn-lt"/>
              <a:ea typeface="+mn-ea"/>
              <a:cs typeface="+mn-cs"/>
            </a:endParaRPr>
          </a:p>
          <a:p>
            <a:pPr eaLnBrk="0" hangingPunct="0"/>
            <a:r>
              <a:rPr lang="en-US" sz="1200" b="1" kern="1200" dirty="0">
                <a:solidFill>
                  <a:schemeClr val="tx1"/>
                </a:solidFill>
                <a:effectLst/>
                <a:latin typeface="+mn-lt"/>
                <a:ea typeface="+mn-ea"/>
                <a:cs typeface="+mn-cs"/>
              </a:rPr>
              <a:t>Review materials for students – encourage to read through all of theses and even consider taking the assessment again knowing more information. </a:t>
            </a:r>
          </a:p>
          <a:p>
            <a:pPr eaLnBrk="0" hangingPunct="0"/>
            <a:endParaRPr lang="en-US" sz="1200" b="0" kern="1200" dirty="0">
              <a:solidFill>
                <a:schemeClr val="tx1"/>
              </a:solidFill>
              <a:effectLst/>
              <a:latin typeface="+mn-lt"/>
              <a:ea typeface="+mn-ea"/>
              <a:cs typeface="+mn-cs"/>
            </a:endParaRPr>
          </a:p>
          <a:p>
            <a:pPr marL="17145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I hope that the program has been helpful and that you will regard the making of your career decision as an adventure for which you are now better prepared.</a:t>
            </a:r>
          </a:p>
          <a:p>
            <a:pPr marL="171450" indent="-171450" eaLnBrk="0" hangingPunct="0">
              <a:buFont typeface="Arial" panose="020B0604020202020204" pitchFamily="34" charset="0"/>
              <a:buChar char="•"/>
            </a:pPr>
            <a:endParaRPr lang="en-US" sz="1200" i="1" kern="1200" dirty="0">
              <a:solidFill>
                <a:schemeClr val="tx1"/>
              </a:solidFill>
              <a:effectLst/>
              <a:latin typeface="+mn-lt"/>
              <a:ea typeface="+mn-ea"/>
              <a:cs typeface="+mn-cs"/>
            </a:endParaRPr>
          </a:p>
          <a:p>
            <a:pPr marL="171450" indent="-171450" eaLnBrk="0" hangingPunct="0">
              <a:buFont typeface="Arial" panose="020B0604020202020204" pitchFamily="34" charset="0"/>
              <a:buChar char="•"/>
            </a:pPr>
            <a:r>
              <a:rPr lang="en-US" sz="1200" i="0" kern="1200" dirty="0">
                <a:solidFill>
                  <a:schemeClr val="tx1"/>
                </a:solidFill>
                <a:effectLst/>
                <a:latin typeface="+mn-lt"/>
                <a:ea typeface="+mn-ea"/>
                <a:cs typeface="+mn-cs"/>
              </a:rPr>
              <a:t>Let them know that you are available as a resource to them as they continue to work through these materials. Tell the students how they can reach you (e.g., write your telephone number on the flip chart).</a:t>
            </a:r>
          </a:p>
          <a:p>
            <a:pPr eaLnBrk="0" hangingPunct="0"/>
            <a:r>
              <a:rPr lang="en-US" sz="1200" i="0" kern="1200" dirty="0">
                <a:solidFill>
                  <a:schemeClr val="tx1"/>
                </a:solidFill>
                <a:effectLst/>
                <a:latin typeface="+mn-lt"/>
                <a:ea typeface="+mn-ea"/>
                <a:cs typeface="+mn-cs"/>
              </a:rPr>
              <a:t> </a:t>
            </a:r>
          </a:p>
          <a:p>
            <a:pPr marL="171450" indent="-171450" eaLnBrk="0" hangingPunct="0">
              <a:buFont typeface="Arial" panose="020B0604020202020204" pitchFamily="34" charset="0"/>
              <a:buChar char="•"/>
            </a:pPr>
            <a:r>
              <a:rPr lang="en-US" sz="1200" i="0" kern="1200" dirty="0">
                <a:solidFill>
                  <a:schemeClr val="tx1"/>
                </a:solidFill>
                <a:effectLst/>
                <a:latin typeface="+mn-lt"/>
                <a:ea typeface="+mn-ea"/>
                <a:cs typeface="+mn-cs"/>
              </a:rPr>
              <a:t>Leave them with one last thought – not “good luck,” but … BE VIGILANT</a:t>
            </a:r>
          </a:p>
          <a:p>
            <a:pPr eaLnBrk="0" hangingPunct="0"/>
            <a:endParaRPr lang="en-US" sz="1200" b="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C169DB6-580C-C2E4-AB6B-2E944E8AFB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B7227-B331-9740-813C-133FA7EC3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6214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r>
              <a:rPr lang="en-US" sz="1200" b="1" kern="1200" dirty="0">
                <a:solidFill>
                  <a:schemeClr val="tx1"/>
                </a:solidFill>
                <a:effectLst/>
                <a:latin typeface="+mn-lt"/>
                <a:ea typeface="+mn-ea"/>
                <a:cs typeface="+mn-cs"/>
              </a:rPr>
              <a:t>Activity:	V-D: Workshop Evaluation AND V-E: Closing Remarks</a:t>
            </a:r>
          </a:p>
          <a:p>
            <a:pPr eaLnBrk="0" hangingPunct="0"/>
            <a:r>
              <a:rPr lang="en-US" sz="1200" b="1" kern="1200" dirty="0">
                <a:solidFill>
                  <a:schemeClr val="tx1"/>
                </a:solidFill>
                <a:effectLst/>
                <a:latin typeface="+mn-lt"/>
                <a:ea typeface="+mn-ea"/>
                <a:cs typeface="+mn-cs"/>
              </a:rPr>
              <a:t>Time:	2-6 minutes - Total time elapsed: 2 hours 15 minutes</a:t>
            </a:r>
          </a:p>
          <a:p>
            <a:pPr eaLnBrk="0" hangingPunct="0"/>
            <a:endParaRPr lang="en-US" sz="1200" b="1" kern="1200" dirty="0">
              <a:solidFill>
                <a:schemeClr val="tx1"/>
              </a:solidFill>
              <a:effectLst/>
              <a:latin typeface="+mn-lt"/>
              <a:ea typeface="+mn-ea"/>
              <a:cs typeface="+mn-cs"/>
            </a:endParaRPr>
          </a:p>
          <a:p>
            <a:pPr eaLnBrk="0" hangingPunct="0"/>
            <a:r>
              <a:rPr lang="en-US" sz="1200" b="1" kern="1200" dirty="0">
                <a:solidFill>
                  <a:schemeClr val="tx1"/>
                </a:solidFill>
                <a:effectLst/>
                <a:latin typeface="+mn-lt"/>
                <a:ea typeface="+mn-ea"/>
                <a:cs typeface="+mn-cs"/>
              </a:rPr>
              <a:t>(More time may be necessary for the workshop evaluation)</a:t>
            </a:r>
          </a:p>
          <a:p>
            <a:endParaRPr lang="en-US" dirty="0"/>
          </a:p>
        </p:txBody>
      </p:sp>
      <p:sp>
        <p:nvSpPr>
          <p:cNvPr id="4" name="Slide Number Placeholder 3"/>
          <p:cNvSpPr>
            <a:spLocks noGrp="1"/>
          </p:cNvSpPr>
          <p:nvPr>
            <p:ph type="sldNum" sz="quarter" idx="5"/>
          </p:nvPr>
        </p:nvSpPr>
        <p:spPr/>
        <p:txBody>
          <a:bodyPr/>
          <a:lstStyle/>
          <a:p>
            <a:fld id="{8878BFA1-C9AF-4DD0-8F59-090F5E81FC92}" type="slidenum">
              <a:rPr lang="en-US" smtClean="0"/>
              <a:t>49</a:t>
            </a:fld>
            <a:endParaRPr lang="en-US" dirty="0"/>
          </a:p>
        </p:txBody>
      </p:sp>
    </p:spTree>
    <p:extLst>
      <p:ext uri="{BB962C8B-B14F-4D97-AF65-F5344CB8AC3E}">
        <p14:creationId xmlns:p14="http://schemas.microsoft.com/office/powerpoint/2010/main" val="471126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ECFCC-B969-7755-3D9E-CF5CC6DB04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26BDE3-4371-245E-E54D-465D967443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91806C-02E8-5279-DD11-0BD53001ABA5}"/>
              </a:ext>
            </a:extLst>
          </p:cNvPr>
          <p:cNvSpPr>
            <a:spLocks noGrp="1"/>
          </p:cNvSpPr>
          <p:nvPr>
            <p:ph type="body" idx="1"/>
          </p:nvPr>
        </p:nvSpPr>
        <p:spPr/>
        <p:txBody>
          <a:bodyPr/>
          <a:lstStyle/>
          <a:p>
            <a:pPr eaLnBrk="0" hangingPunct="0"/>
            <a:r>
              <a:rPr lang="en-US" sz="1200" b="1" kern="1200" dirty="0">
                <a:solidFill>
                  <a:schemeClr val="tx1"/>
                </a:solidFill>
                <a:effectLst/>
                <a:latin typeface="+mn-lt"/>
                <a:ea typeface="+mn-ea"/>
                <a:cs typeface="+mn-cs"/>
              </a:rPr>
              <a:t>Activity:	I-B Introduction to Materials / Career Option Chart</a:t>
            </a:r>
            <a:r>
              <a:rPr lang="en-US" b="1" dirty="0">
                <a:effectLst/>
              </a:rPr>
              <a:t> </a:t>
            </a:r>
          </a:p>
          <a:p>
            <a:pPr eaLnBrk="0" hangingPunct="0"/>
            <a:r>
              <a:rPr lang="en-US" sz="1200" b="1" kern="1200" dirty="0">
                <a:solidFill>
                  <a:schemeClr val="tx1"/>
                </a:solidFill>
                <a:effectLst/>
                <a:latin typeface="+mn-lt"/>
                <a:ea typeface="+mn-ea"/>
                <a:cs typeface="+mn-cs"/>
              </a:rPr>
              <a:t>Time:	3 minutes - Total time elapsed: 7 minutes</a:t>
            </a:r>
          </a:p>
          <a:p>
            <a:endParaRPr lang="en-US" dirty="0"/>
          </a:p>
          <a:p>
            <a:r>
              <a:rPr lang="en-US" dirty="0"/>
              <a:t>Discuss housekeeping items and expectations – modify for your needs.</a:t>
            </a:r>
          </a:p>
          <a:p>
            <a:endParaRPr lang="en-US" dirty="0"/>
          </a:p>
          <a:p>
            <a:pPr marL="171450" indent="-171450">
              <a:buFont typeface="Arial" panose="020B0604020202020204" pitchFamily="34" charset="0"/>
              <a:buChar char="•"/>
            </a:pPr>
            <a:r>
              <a:rPr lang="en-US" dirty="0"/>
              <a:t>Respectful example - when someone states that they want to work in pediatrics, a comment of, “why would you want to work with kids that are sick,” is not appropriate.</a:t>
            </a:r>
          </a:p>
          <a:p>
            <a:pPr marL="171450" indent="-171450">
              <a:buFont typeface="Arial" panose="020B0604020202020204" pitchFamily="34" charset="0"/>
              <a:buChar char="•"/>
            </a:pPr>
            <a:r>
              <a:rPr lang="en-US" dirty="0"/>
              <a:t>Lean toward a question about what excites you to work with kids.</a:t>
            </a:r>
          </a:p>
          <a:p>
            <a:pPr marL="171450" indent="-171450">
              <a:buFont typeface="Arial" panose="020B0604020202020204" pitchFamily="34" charset="0"/>
              <a:buChar char="•"/>
            </a:pPr>
            <a:r>
              <a:rPr lang="en-US" dirty="0"/>
              <a:t>It is easy to get off track when working in pairs or small groups–try to stay focused on the workshop.</a:t>
            </a:r>
          </a:p>
          <a:p>
            <a:pPr marL="171450" indent="-171450">
              <a:buFont typeface="Arial" panose="020B0604020202020204" pitchFamily="34" charset="0"/>
              <a:buChar char="•"/>
            </a:pPr>
            <a:r>
              <a:rPr lang="en-US" dirty="0"/>
              <a:t>The more questions you ask each other about career planning, the more you will get out of the program. </a:t>
            </a:r>
          </a:p>
        </p:txBody>
      </p:sp>
      <p:sp>
        <p:nvSpPr>
          <p:cNvPr id="4" name="Slide Number Placeholder 3">
            <a:extLst>
              <a:ext uri="{FF2B5EF4-FFF2-40B4-BE49-F238E27FC236}">
                <a16:creationId xmlns:a16="http://schemas.microsoft.com/office/drawing/2014/main" id="{3D604233-0502-9BFE-6D50-A4323208F4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B7227-B331-9740-813C-133FA7EC3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7633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A3189-AFCA-23F4-A254-33F4712107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EBDC9C-11A6-0C78-130C-023C471ECA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BF5CF9-690C-5F56-FD72-6A021928F473}"/>
              </a:ext>
            </a:extLst>
          </p:cNvPr>
          <p:cNvSpPr>
            <a:spLocks noGrp="1"/>
          </p:cNvSpPr>
          <p:nvPr>
            <p:ph type="body" idx="1"/>
          </p:nvPr>
        </p:nvSpPr>
        <p:spPr/>
        <p:txBody>
          <a:bodyPr/>
          <a:lstStyle/>
          <a:p>
            <a:pPr eaLnBrk="0" hangingPunct="0"/>
            <a:r>
              <a:rPr lang="en-US" sz="1200" b="1" kern="1200" dirty="0">
                <a:solidFill>
                  <a:schemeClr val="tx1"/>
                </a:solidFill>
                <a:effectLst/>
                <a:latin typeface="+mn-lt"/>
                <a:ea typeface="+mn-ea"/>
                <a:cs typeface="+mn-cs"/>
              </a:rPr>
              <a:t>Activity:	I-B </a:t>
            </a:r>
            <a:r>
              <a:rPr lang="en-US" sz="1200" kern="1200" dirty="0">
                <a:solidFill>
                  <a:schemeClr val="tx1"/>
                </a:solidFill>
                <a:effectLst/>
                <a:latin typeface="+mn-lt"/>
                <a:ea typeface="+mn-ea"/>
                <a:cs typeface="+mn-cs"/>
              </a:rPr>
              <a:t>I</a:t>
            </a:r>
            <a:r>
              <a:rPr lang="en-US" sz="1200" b="1" kern="1200" dirty="0">
                <a:solidFill>
                  <a:schemeClr val="tx1"/>
                </a:solidFill>
                <a:effectLst/>
                <a:latin typeface="+mn-lt"/>
                <a:ea typeface="+mn-ea"/>
                <a:cs typeface="+mn-cs"/>
              </a:rPr>
              <a:t>ntroduction to Materials / Career Option Chart</a:t>
            </a:r>
            <a:r>
              <a:rPr lang="en-US" b="1" dirty="0">
                <a:effectLst/>
              </a:rPr>
              <a:t> </a:t>
            </a:r>
          </a:p>
          <a:p>
            <a:pPr eaLnBrk="0" hangingPunct="0"/>
            <a:r>
              <a:rPr lang="en-US" sz="1200" b="1" kern="1200" dirty="0">
                <a:solidFill>
                  <a:schemeClr val="tx1"/>
                </a:solidFill>
                <a:effectLst/>
                <a:latin typeface="+mn-lt"/>
                <a:ea typeface="+mn-ea"/>
                <a:cs typeface="+mn-cs"/>
              </a:rPr>
              <a:t>Time:	2 minutes - Total time elapsed: 9 minutes</a:t>
            </a:r>
          </a:p>
          <a:p>
            <a:endParaRPr lang="en-US" dirty="0"/>
          </a:p>
          <a:p>
            <a:r>
              <a:rPr lang="en-US" dirty="0"/>
              <a:t>Discuss housekeeping items and overview of small and large group conversations/discussion – modify for your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416E647D-A283-A445-0384-EB398D6DCD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B7227-B331-9740-813C-133FA7EC3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0732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885C1-A623-64AD-3B55-540A23A1C1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8F5370-BFD7-80E3-9CFA-F390B87190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2FE32B-5DAE-054F-C1E5-21C0FB1543F7}"/>
              </a:ext>
            </a:extLst>
          </p:cNvPr>
          <p:cNvSpPr>
            <a:spLocks noGrp="1"/>
          </p:cNvSpPr>
          <p:nvPr>
            <p:ph type="body" idx="1"/>
          </p:nvPr>
        </p:nvSpPr>
        <p:spPr/>
        <p:txBody>
          <a:bodyPr/>
          <a:lstStyle/>
          <a:p>
            <a:pPr eaLnBrk="0" hangingPunct="0"/>
            <a:r>
              <a:rPr lang="en-US" sz="1200" b="1" kern="1200" dirty="0">
                <a:solidFill>
                  <a:schemeClr val="tx1"/>
                </a:solidFill>
                <a:effectLst/>
                <a:latin typeface="+mn-lt"/>
                <a:ea typeface="+mn-ea"/>
                <a:cs typeface="+mn-cs"/>
              </a:rPr>
              <a:t>Activity:	I-C: Program Focus </a:t>
            </a:r>
          </a:p>
          <a:p>
            <a:pPr eaLnBrk="0" hangingPunct="0"/>
            <a:r>
              <a:rPr lang="en-US" sz="1200" b="1" kern="1200" dirty="0">
                <a:solidFill>
                  <a:schemeClr val="tx1"/>
                </a:solidFill>
                <a:effectLst/>
                <a:latin typeface="+mn-lt"/>
                <a:ea typeface="+mn-ea"/>
                <a:cs typeface="+mn-cs"/>
              </a:rPr>
              <a:t>Time:	2 minutes - Total time elapsed: 11 minutes</a:t>
            </a:r>
            <a:endParaRPr lang="en-US" sz="1200" kern="1200" dirty="0">
              <a:solidFill>
                <a:schemeClr val="tx1"/>
              </a:solidFill>
              <a:effectLst/>
              <a:latin typeface="+mn-lt"/>
              <a:ea typeface="+mn-ea"/>
              <a:cs typeface="+mn-cs"/>
            </a:endParaRPr>
          </a:p>
          <a:p>
            <a:endParaRPr lang="en-US" dirty="0"/>
          </a:p>
          <a:p>
            <a:pPr eaLnBrk="0" hangingPunct="0"/>
            <a:r>
              <a:rPr lang="en-US" sz="1200" b="1" kern="1200" dirty="0">
                <a:solidFill>
                  <a:schemeClr val="tx1"/>
                </a:solidFill>
                <a:effectLst/>
                <a:latin typeface="+mn-lt"/>
                <a:ea typeface="+mn-ea"/>
                <a:cs typeface="+mn-cs"/>
              </a:rPr>
              <a:t>Major decisions to be made in pharmacy school</a:t>
            </a:r>
          </a:p>
          <a:p>
            <a:pPr eaLnBrk="0" hangingPunct="0"/>
            <a:r>
              <a:rPr lang="en-US" sz="1200" b="1" kern="1200" dirty="0">
                <a:solidFill>
                  <a:schemeClr val="tx1"/>
                </a:solidFill>
                <a:effectLst/>
                <a:latin typeface="+mn-lt"/>
                <a:ea typeface="+mn-ea"/>
                <a:cs typeface="+mn-cs"/>
              </a:rPr>
              <a:t> </a:t>
            </a:r>
          </a:p>
          <a:p>
            <a:pPr marL="17145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There are many important decisions that you will make. The career decision is only one of these decisions.</a:t>
            </a:r>
          </a:p>
          <a:p>
            <a:pPr marL="171450" indent="-171450" eaLnBrk="0" hangingPunct="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All the decisions that you make are directly related to the career decision.</a:t>
            </a:r>
          </a:p>
          <a:p>
            <a:pPr marL="171450" indent="-171450" eaLnBrk="0" hangingPunct="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How?</a:t>
            </a:r>
          </a:p>
          <a:p>
            <a:pPr marL="628650" lvl="1" indent="-171450" eaLnBrk="0" hangingPunct="0">
              <a:buFont typeface="Arial" panose="020B0604020202020204" pitchFamily="34" charset="0"/>
              <a:buChar char="•"/>
            </a:pPr>
            <a:r>
              <a:rPr lang="en-US" sz="1200" kern="1200" dirty="0">
                <a:solidFill>
                  <a:schemeClr val="tx1"/>
                </a:solidFill>
                <a:effectLst/>
                <a:latin typeface="+mn-lt"/>
                <a:ea typeface="+mn-ea"/>
                <a:cs typeface="+mn-cs"/>
              </a:rPr>
              <a:t>They give you information to help you make your career decision.</a:t>
            </a:r>
          </a:p>
          <a:p>
            <a:pPr marL="628650" lvl="1" indent="-171450" eaLnBrk="0" hangingPunct="0">
              <a:buFont typeface="Arial" panose="020B0604020202020204" pitchFamily="34" charset="0"/>
              <a:buChar char="•"/>
            </a:pPr>
            <a:r>
              <a:rPr lang="en-US" sz="1200" kern="1200" dirty="0">
                <a:solidFill>
                  <a:schemeClr val="tx1"/>
                </a:solidFill>
                <a:effectLst/>
                <a:latin typeface="+mn-lt"/>
                <a:ea typeface="+mn-ea"/>
                <a:cs typeface="+mn-cs"/>
              </a:rPr>
              <a:t>They help you confirm your decision.</a:t>
            </a:r>
          </a:p>
          <a:p>
            <a:pPr marL="628650" lvl="1" indent="-171450" eaLnBrk="0" hangingPunct="0">
              <a:buFont typeface="Arial" panose="020B0604020202020204" pitchFamily="34" charset="0"/>
              <a:buChar char="•"/>
            </a:pPr>
            <a:r>
              <a:rPr lang="en-US" sz="1200" kern="1200" dirty="0">
                <a:solidFill>
                  <a:schemeClr val="tx1"/>
                </a:solidFill>
                <a:effectLst/>
                <a:latin typeface="+mn-lt"/>
                <a:ea typeface="+mn-ea"/>
                <a:cs typeface="+mn-cs"/>
              </a:rPr>
              <a:t>They help prepare you for your career.</a:t>
            </a:r>
          </a:p>
          <a:p>
            <a:endParaRPr lang="en-US" dirty="0"/>
          </a:p>
        </p:txBody>
      </p:sp>
      <p:sp>
        <p:nvSpPr>
          <p:cNvPr id="4" name="Slide Number Placeholder 3">
            <a:extLst>
              <a:ext uri="{FF2B5EF4-FFF2-40B4-BE49-F238E27FC236}">
                <a16:creationId xmlns:a16="http://schemas.microsoft.com/office/drawing/2014/main" id="{A9CA1E94-790E-33CA-EC19-DBDBBE566A1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B7227-B331-9740-813C-133FA7EC3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946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F6890-6568-D17E-1D50-1C42B56049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6958F5-6B9E-B2BF-BD9F-256BF35D11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B8C2EB-AAF1-B32B-E189-7816B3299037}"/>
              </a:ext>
            </a:extLst>
          </p:cNvPr>
          <p:cNvSpPr>
            <a:spLocks noGrp="1"/>
          </p:cNvSpPr>
          <p:nvPr>
            <p:ph type="body" idx="1"/>
          </p:nvPr>
        </p:nvSpPr>
        <p:spPr/>
        <p:txBody>
          <a:bodyPr/>
          <a:lstStyle/>
          <a:p>
            <a:pPr eaLnBrk="0" hangingPunct="0"/>
            <a:r>
              <a:rPr lang="en-US" sz="1200" b="1" kern="1200" dirty="0">
                <a:solidFill>
                  <a:schemeClr val="tx1"/>
                </a:solidFill>
                <a:effectLst/>
                <a:latin typeface="+mn-lt"/>
                <a:ea typeface="+mn-ea"/>
                <a:cs typeface="+mn-cs"/>
              </a:rPr>
              <a:t>Activity:	I-C: Program Focus </a:t>
            </a:r>
          </a:p>
          <a:p>
            <a:pPr eaLnBrk="0" hangingPunct="0"/>
            <a:r>
              <a:rPr lang="en-US" sz="1200" b="1" kern="1200" dirty="0">
                <a:solidFill>
                  <a:schemeClr val="tx1"/>
                </a:solidFill>
                <a:effectLst/>
                <a:latin typeface="+mn-lt"/>
                <a:ea typeface="+mn-ea"/>
                <a:cs typeface="+mn-cs"/>
              </a:rPr>
              <a:t>Time:	4 minutes - Total time elapsed: 15 minutes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far, we have been talking about the importance of having a process to make important life decisions. Before we present the decision-making process that you will use for making your career decision, let’s make sure we are all clear on what this program will do AND what it won’t do for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7145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The principal purpose is to give you a </a:t>
            </a:r>
            <a:r>
              <a:rPr lang="en-US" sz="1200" i="1" kern="1200" dirty="0">
                <a:solidFill>
                  <a:schemeClr val="tx1"/>
                </a:solidFill>
                <a:effectLst/>
                <a:latin typeface="+mn-lt"/>
                <a:ea typeface="+mn-ea"/>
                <a:cs typeface="+mn-cs"/>
              </a:rPr>
              <a:t>process </a:t>
            </a:r>
            <a:r>
              <a:rPr lang="en-US" sz="1200" kern="1200" dirty="0">
                <a:solidFill>
                  <a:schemeClr val="tx1"/>
                </a:solidFill>
                <a:effectLst/>
                <a:latin typeface="+mn-lt"/>
                <a:ea typeface="+mn-ea"/>
                <a:cs typeface="+mn-cs"/>
              </a:rPr>
              <a:t>that you can use throughout your course of studies.</a:t>
            </a:r>
          </a:p>
          <a:p>
            <a:pPr marL="17145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Don’t expect to come away from this workshop with a decision. In fact, you may have more questions about career options when you finish the workshop. </a:t>
            </a:r>
          </a:p>
          <a:p>
            <a:pPr marL="17145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Hopefully, these questions will be more directed and provide you with a mechanism to research your options and make an informed career decision.</a:t>
            </a:r>
          </a:p>
          <a:p>
            <a:pPr eaLnBrk="0" hangingPunct="0"/>
            <a:r>
              <a:rPr lang="en-US" sz="1200" kern="1200" dirty="0">
                <a:solidFill>
                  <a:schemeClr val="tx1"/>
                </a:solidFill>
                <a:effectLst/>
                <a:latin typeface="+mn-lt"/>
                <a:ea typeface="+mn-ea"/>
                <a:cs typeface="+mn-cs"/>
              </a:rPr>
              <a:t> </a:t>
            </a:r>
          </a:p>
          <a:p>
            <a:endParaRPr lang="en-US" dirty="0"/>
          </a:p>
        </p:txBody>
      </p:sp>
      <p:sp>
        <p:nvSpPr>
          <p:cNvPr id="4" name="Slide Number Placeholder 3">
            <a:extLst>
              <a:ext uri="{FF2B5EF4-FFF2-40B4-BE49-F238E27FC236}">
                <a16:creationId xmlns:a16="http://schemas.microsoft.com/office/drawing/2014/main" id="{F4E045CC-59D9-064C-D644-05A95CD9DF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B7227-B331-9740-813C-133FA7EC3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985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C3DEF-88F2-6AC2-D069-095462B2A8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B5B85D-8231-C814-D821-1A054BE249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E0A649-3BC5-F735-4EF5-8FA179DCC13A}"/>
              </a:ext>
            </a:extLst>
          </p:cNvPr>
          <p:cNvSpPr>
            <a:spLocks noGrp="1"/>
          </p:cNvSpPr>
          <p:nvPr>
            <p:ph type="body" idx="1"/>
          </p:nvPr>
        </p:nvSpPr>
        <p:spPr/>
        <p:txBody>
          <a:bodyPr/>
          <a:lstStyle/>
          <a:p>
            <a:pPr eaLnBrk="0" hangingPunct="0"/>
            <a:r>
              <a:rPr lang="en-US" sz="1200" b="1" kern="1200" dirty="0">
                <a:solidFill>
                  <a:schemeClr val="tx1"/>
                </a:solidFill>
                <a:effectLst/>
                <a:latin typeface="+mn-lt"/>
                <a:ea typeface="+mn-ea"/>
                <a:cs typeface="+mn-cs"/>
              </a:rPr>
              <a:t>Activity:	I-D Presentation of Decision-Making Model </a:t>
            </a:r>
          </a:p>
          <a:p>
            <a:pPr eaLnBrk="0" hangingPunct="0"/>
            <a:r>
              <a:rPr lang="en-US" sz="1200" b="1" kern="1200" dirty="0">
                <a:solidFill>
                  <a:schemeClr val="tx1"/>
                </a:solidFill>
                <a:effectLst/>
                <a:latin typeface="+mn-lt"/>
                <a:ea typeface="+mn-ea"/>
                <a:cs typeface="+mn-cs"/>
              </a:rPr>
              <a:t>Time:	4 minutes - Total time elapsed: 19 minutes</a:t>
            </a:r>
            <a:endParaRPr lang="en-US" sz="1200" kern="1200" dirty="0">
              <a:solidFill>
                <a:schemeClr val="tx1"/>
              </a:solidFill>
              <a:effectLst/>
              <a:latin typeface="+mn-lt"/>
              <a:ea typeface="+mn-ea"/>
              <a:cs typeface="+mn-cs"/>
            </a:endParaRPr>
          </a:p>
          <a:p>
            <a:endParaRPr lang="en-US" dirty="0"/>
          </a:p>
          <a:p>
            <a:pPr eaLnBrk="0" hangingPunct="0"/>
            <a:r>
              <a:rPr lang="en-US" sz="1200" i="1" kern="1200" dirty="0">
                <a:solidFill>
                  <a:schemeClr val="tx1"/>
                </a:solidFill>
                <a:effectLst/>
                <a:latin typeface="+mn-lt"/>
                <a:ea typeface="+mn-ea"/>
                <a:cs typeface="+mn-cs"/>
              </a:rPr>
              <a:t>Lead a discussion about the model, including the following points:</a:t>
            </a:r>
            <a:endParaRPr lang="en-US" sz="1200" kern="1200" dirty="0">
              <a:solidFill>
                <a:schemeClr val="tx1"/>
              </a:solidFill>
              <a:effectLst/>
              <a:latin typeface="+mn-lt"/>
              <a:ea typeface="+mn-ea"/>
              <a:cs typeface="+mn-cs"/>
            </a:endParaRPr>
          </a:p>
          <a:p>
            <a:pPr eaLnBrk="0" hangingPunct="0"/>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The term “vigilant” was taken from the psychological literature on decision making and adopted because it suggests self-awareness and determination, maybe even the idea of keeping faith with one’s self.</a:t>
            </a:r>
          </a:p>
          <a:p>
            <a:pPr eaLnBrk="0" hangingPunct="0"/>
            <a:r>
              <a:rPr lang="en-US" sz="1200" kern="1200" dirty="0">
                <a:solidFill>
                  <a:schemeClr val="tx1"/>
                </a:solidFill>
                <a:effectLst/>
                <a:latin typeface="+mn-lt"/>
                <a:ea typeface="+mn-ea"/>
                <a:cs typeface="+mn-cs"/>
              </a:rPr>
              <a:t> </a:t>
            </a:r>
          </a:p>
          <a:p>
            <a:pPr marL="171450" lvl="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This is not a lockstep process. Steps II-IV (in particular) can be cyclical.</a:t>
            </a:r>
          </a:p>
          <a:p>
            <a:pPr marL="628650" lvl="1" indent="-171450" eaLnBrk="0" hangingPunct="0">
              <a:buFont typeface="Arial" panose="020B0604020202020204" pitchFamily="34" charset="0"/>
              <a:buChar char="•"/>
            </a:pPr>
            <a:r>
              <a:rPr lang="en-US" sz="1200" kern="1200" dirty="0">
                <a:solidFill>
                  <a:schemeClr val="tx1"/>
                </a:solidFill>
                <a:effectLst/>
                <a:latin typeface="+mn-lt"/>
                <a:ea typeface="+mn-ea"/>
                <a:cs typeface="+mn-cs"/>
              </a:rPr>
              <a:t>For example, as you evaluate your options (Step IV), you may discover that you should consider others that have been overlooked (Step III) or you may learn new things about yourself (Step II).</a:t>
            </a:r>
          </a:p>
          <a:p>
            <a:pPr eaLnBrk="0" hangingPunct="0"/>
            <a:r>
              <a:rPr lang="en-US" sz="1200" kern="1200" dirty="0">
                <a:solidFill>
                  <a:schemeClr val="tx1"/>
                </a:solidFill>
                <a:effectLst/>
                <a:latin typeface="+mn-lt"/>
                <a:ea typeface="+mn-ea"/>
                <a:cs typeface="+mn-cs"/>
              </a:rPr>
              <a:t> </a:t>
            </a:r>
          </a:p>
          <a:p>
            <a:pPr eaLnBrk="0" hangingPunct="0"/>
            <a:r>
              <a:rPr lang="en-US" sz="1200" kern="1200" dirty="0">
                <a:solidFill>
                  <a:schemeClr val="tx1"/>
                </a:solidFill>
                <a:effectLst/>
                <a:latin typeface="+mn-lt"/>
                <a:ea typeface="+mn-ea"/>
                <a:cs typeface="+mn-cs"/>
              </a:rPr>
              <a:t> </a:t>
            </a:r>
          </a:p>
          <a:p>
            <a:pPr eaLnBrk="0" hangingPunct="0"/>
            <a:r>
              <a:rPr lang="en-US" sz="1200" b="1" kern="1200" dirty="0">
                <a:solidFill>
                  <a:schemeClr val="tx1"/>
                </a:solidFill>
                <a:effectLst/>
                <a:latin typeface="+mn-lt"/>
                <a:ea typeface="+mn-ea"/>
                <a:cs typeface="+mn-cs"/>
              </a:rPr>
              <a:t>Facilitator Instructions:</a:t>
            </a:r>
          </a:p>
          <a:p>
            <a:pPr lvl="0" eaLnBrk="0" hangingPunct="0"/>
            <a:r>
              <a:rPr lang="en-US" sz="1200" kern="1200" dirty="0">
                <a:solidFill>
                  <a:schemeClr val="tx1"/>
                </a:solidFill>
                <a:effectLst/>
                <a:latin typeface="+mn-lt"/>
                <a:ea typeface="+mn-ea"/>
                <a:cs typeface="+mn-cs"/>
              </a:rPr>
              <a:t>While the ultimate goal of this process is selecting the “right” pharmacy career, it also will enable you to make the smaller, incremental decisions leading up to the final decision more effectively (e.g., electives, externships, clerkships, summer work). </a:t>
            </a:r>
          </a:p>
          <a:p>
            <a:pPr lvl="0" eaLnBrk="0" hangingPunct="0"/>
            <a:endParaRPr lang="en-US" sz="1200" kern="1200" dirty="0">
              <a:solidFill>
                <a:schemeClr val="tx1"/>
              </a:solidFill>
              <a:effectLst/>
              <a:latin typeface="+mn-lt"/>
              <a:ea typeface="+mn-ea"/>
              <a:cs typeface="+mn-cs"/>
            </a:endParaRPr>
          </a:p>
          <a:p>
            <a:pPr lvl="0" eaLnBrk="0" hangingPunct="0"/>
            <a:r>
              <a:rPr lang="en-US" sz="1200" kern="1200" dirty="0">
                <a:solidFill>
                  <a:schemeClr val="tx1"/>
                </a:solidFill>
                <a:effectLst/>
                <a:latin typeface="+mn-lt"/>
                <a:ea typeface="+mn-ea"/>
                <a:cs typeface="+mn-cs"/>
              </a:rPr>
              <a:t>In addition, the process will increase your ability to:</a:t>
            </a:r>
          </a:p>
          <a:p>
            <a:pPr marL="171450" lvl="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Adhere to a decision in the face of criticism or negative experiences during clerkships.</a:t>
            </a:r>
          </a:p>
          <a:p>
            <a:pPr marL="171450" lvl="0" indent="-171450" eaLnBrk="0" hangingPunct="0">
              <a:buFont typeface="Arial" panose="020B0604020202020204" pitchFamily="34" charset="0"/>
              <a:buChar char="•"/>
            </a:pPr>
            <a:r>
              <a:rPr lang="en-US" sz="1200" kern="1200" dirty="0">
                <a:solidFill>
                  <a:schemeClr val="tx1"/>
                </a:solidFill>
                <a:effectLst/>
                <a:latin typeface="+mn-lt"/>
                <a:ea typeface="+mn-ea"/>
                <a:cs typeface="+mn-cs"/>
              </a:rPr>
              <a:t>Keep your poise and redirect yourself if you wish to reverse a choice.</a:t>
            </a:r>
          </a:p>
          <a:p>
            <a:pPr marL="171450" lvl="0" indent="-171450" eaLnBrk="0" hangingPunct="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eaLnBrk="0" hangingPunct="0">
              <a:buFont typeface="Arial" panose="020B0604020202020204" pitchFamily="34" charset="0"/>
              <a:buNone/>
            </a:pPr>
            <a:r>
              <a:rPr lang="en-US" sz="1200" kern="1200" dirty="0">
                <a:solidFill>
                  <a:schemeClr val="tx1"/>
                </a:solidFill>
                <a:effectLst/>
                <a:latin typeface="+mn-lt"/>
                <a:ea typeface="+mn-ea"/>
                <a:cs typeface="+mn-cs"/>
              </a:rPr>
              <a:t>The decision-making model will provide the structure of the workshop. Each activity in today’s workshop is related to a phase of the Vigilant Decision-Making Process.</a:t>
            </a:r>
          </a:p>
          <a:p>
            <a:endParaRPr lang="en-US" dirty="0"/>
          </a:p>
        </p:txBody>
      </p:sp>
      <p:sp>
        <p:nvSpPr>
          <p:cNvPr id="4" name="Slide Number Placeholder 3">
            <a:extLst>
              <a:ext uri="{FF2B5EF4-FFF2-40B4-BE49-F238E27FC236}">
                <a16:creationId xmlns:a16="http://schemas.microsoft.com/office/drawing/2014/main" id="{562B0E96-EADC-7B8D-0B4A-0BA2DB7A6D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AB7227-B331-9740-813C-133FA7EC3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2051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41F3C-00FC-94F1-435F-900109BE75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97B2AA-112D-D9DF-F311-B36919A912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671304-8BBC-A8D2-2CDF-5A9B14F8103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A91F39C-DCCD-9C8B-28BF-A7B381C56560}"/>
              </a:ext>
            </a:extLst>
          </p:cNvPr>
          <p:cNvSpPr>
            <a:spLocks noGrp="1"/>
          </p:cNvSpPr>
          <p:nvPr>
            <p:ph type="ftr" sz="quarter" idx="11"/>
          </p:nvPr>
        </p:nvSpPr>
        <p:spPr/>
        <p:txBody>
          <a:bodyPr/>
          <a:lstStyle/>
          <a:p>
            <a:r>
              <a:rPr lang="en-US" dirty="0"/>
              <a:t>pharmacist.com</a:t>
            </a:r>
          </a:p>
        </p:txBody>
      </p:sp>
      <p:sp>
        <p:nvSpPr>
          <p:cNvPr id="6" name="Slide Number Placeholder 5">
            <a:extLst>
              <a:ext uri="{FF2B5EF4-FFF2-40B4-BE49-F238E27FC236}">
                <a16:creationId xmlns:a16="http://schemas.microsoft.com/office/drawing/2014/main" id="{FDC61ABC-FE77-A72C-DE17-6FF603EE8DE5}"/>
              </a:ext>
            </a:extLst>
          </p:cNvPr>
          <p:cNvSpPr>
            <a:spLocks noGrp="1"/>
          </p:cNvSpPr>
          <p:nvPr>
            <p:ph type="sldNum" sz="quarter" idx="12"/>
          </p:nvPr>
        </p:nvSpPr>
        <p:spPr/>
        <p:txBody>
          <a:bodyPr/>
          <a:lstStyle/>
          <a:p>
            <a:fld id="{6E75CAB0-C02E-4C23-A1B5-C933118557E2}" type="slidenum">
              <a:rPr lang="en-US" smtClean="0"/>
              <a:t>‹#›</a:t>
            </a:fld>
            <a:endParaRPr lang="en-US" dirty="0"/>
          </a:p>
        </p:txBody>
      </p:sp>
    </p:spTree>
    <p:extLst>
      <p:ext uri="{BB962C8B-B14F-4D97-AF65-F5344CB8AC3E}">
        <p14:creationId xmlns:p14="http://schemas.microsoft.com/office/powerpoint/2010/main" val="841705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5E851-F4FE-40CE-DD26-AA96D5175E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36F7F0-6C4F-E7B5-9AB8-A305A42402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DDA2A5-F454-0132-3BEE-AB1ACE69F1C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F69F332-08FB-0351-3392-CA384F0CDED1}"/>
              </a:ext>
            </a:extLst>
          </p:cNvPr>
          <p:cNvSpPr>
            <a:spLocks noGrp="1"/>
          </p:cNvSpPr>
          <p:nvPr>
            <p:ph type="ftr" sz="quarter" idx="11"/>
          </p:nvPr>
        </p:nvSpPr>
        <p:spPr/>
        <p:txBody>
          <a:bodyPr/>
          <a:lstStyle/>
          <a:p>
            <a:r>
              <a:rPr lang="en-US" dirty="0"/>
              <a:t>pharmacist.com</a:t>
            </a:r>
          </a:p>
        </p:txBody>
      </p:sp>
      <p:sp>
        <p:nvSpPr>
          <p:cNvPr id="6" name="Slide Number Placeholder 5">
            <a:extLst>
              <a:ext uri="{FF2B5EF4-FFF2-40B4-BE49-F238E27FC236}">
                <a16:creationId xmlns:a16="http://schemas.microsoft.com/office/drawing/2014/main" id="{8860A4FF-4E86-AED5-0D83-DC38853FC8C8}"/>
              </a:ext>
            </a:extLst>
          </p:cNvPr>
          <p:cNvSpPr>
            <a:spLocks noGrp="1"/>
          </p:cNvSpPr>
          <p:nvPr>
            <p:ph type="sldNum" sz="quarter" idx="12"/>
          </p:nvPr>
        </p:nvSpPr>
        <p:spPr/>
        <p:txBody>
          <a:bodyPr/>
          <a:lstStyle/>
          <a:p>
            <a:fld id="{6E75CAB0-C02E-4C23-A1B5-C933118557E2}" type="slidenum">
              <a:rPr lang="en-US" smtClean="0"/>
              <a:t>‹#›</a:t>
            </a:fld>
            <a:endParaRPr lang="en-US" dirty="0"/>
          </a:p>
        </p:txBody>
      </p:sp>
    </p:spTree>
    <p:extLst>
      <p:ext uri="{BB962C8B-B14F-4D97-AF65-F5344CB8AC3E}">
        <p14:creationId xmlns:p14="http://schemas.microsoft.com/office/powerpoint/2010/main" val="553680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626C21-729F-4CE6-7695-71152AEBD0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713944-C8B1-E91F-DC43-6ED5F9E202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73DB3B-40BE-7E56-7356-BF59F4D77398}"/>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12FB3D34-EC0F-5246-AA42-58B59CCF65FB}"/>
              </a:ext>
            </a:extLst>
          </p:cNvPr>
          <p:cNvSpPr>
            <a:spLocks noGrp="1"/>
          </p:cNvSpPr>
          <p:nvPr>
            <p:ph type="ftr" sz="quarter" idx="11"/>
          </p:nvPr>
        </p:nvSpPr>
        <p:spPr/>
        <p:txBody>
          <a:bodyPr/>
          <a:lstStyle/>
          <a:p>
            <a:r>
              <a:rPr lang="en-US" dirty="0"/>
              <a:t>pharmacist.com</a:t>
            </a:r>
          </a:p>
        </p:txBody>
      </p:sp>
      <p:sp>
        <p:nvSpPr>
          <p:cNvPr id="6" name="Slide Number Placeholder 5">
            <a:extLst>
              <a:ext uri="{FF2B5EF4-FFF2-40B4-BE49-F238E27FC236}">
                <a16:creationId xmlns:a16="http://schemas.microsoft.com/office/drawing/2014/main" id="{817B244E-3DDB-3EB3-AAD6-5018B05AAB96}"/>
              </a:ext>
            </a:extLst>
          </p:cNvPr>
          <p:cNvSpPr>
            <a:spLocks noGrp="1"/>
          </p:cNvSpPr>
          <p:nvPr>
            <p:ph type="sldNum" sz="quarter" idx="12"/>
          </p:nvPr>
        </p:nvSpPr>
        <p:spPr/>
        <p:txBody>
          <a:bodyPr/>
          <a:lstStyle/>
          <a:p>
            <a:fld id="{6E75CAB0-C02E-4C23-A1B5-C933118557E2}" type="slidenum">
              <a:rPr lang="en-US" smtClean="0"/>
              <a:t>‹#›</a:t>
            </a:fld>
            <a:endParaRPr lang="en-US" dirty="0"/>
          </a:p>
        </p:txBody>
      </p:sp>
    </p:spTree>
    <p:extLst>
      <p:ext uri="{BB962C8B-B14F-4D97-AF65-F5344CB8AC3E}">
        <p14:creationId xmlns:p14="http://schemas.microsoft.com/office/powerpoint/2010/main" val="1506263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2_Title Slid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F4E23E86-BBB0-404E-81D8-CC43EAAFF9F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Holder 2"/>
          <p:cNvSpPr>
            <a:spLocks noGrp="1"/>
          </p:cNvSpPr>
          <p:nvPr>
            <p:ph type="ctrTitle"/>
          </p:nvPr>
        </p:nvSpPr>
        <p:spPr>
          <a:xfrm>
            <a:off x="381000" y="2743200"/>
            <a:ext cx="10363200" cy="777264"/>
          </a:xfrm>
          <a:prstGeom prst="rect">
            <a:avLst/>
          </a:prstGeom>
        </p:spPr>
        <p:txBody>
          <a:bodyPr wrap="square" lIns="0" tIns="0" rIns="0" bIns="0">
            <a:spAutoFit/>
          </a:bodyPr>
          <a:lstStyle>
            <a:lvl1pPr>
              <a:defRPr>
                <a:ln>
                  <a:noFill/>
                </a:ln>
                <a:solidFill>
                  <a:schemeClr val="bg1"/>
                </a:solidFill>
              </a:defRPr>
            </a:lvl1pPr>
          </a:lstStyle>
          <a:p>
            <a:endParaRPr dirty="0"/>
          </a:p>
        </p:txBody>
      </p:sp>
      <p:sp>
        <p:nvSpPr>
          <p:cNvPr id="3" name="Holder 3"/>
          <p:cNvSpPr>
            <a:spLocks noGrp="1"/>
          </p:cNvSpPr>
          <p:nvPr>
            <p:ph type="subTitle" idx="4"/>
          </p:nvPr>
        </p:nvSpPr>
        <p:spPr>
          <a:xfrm>
            <a:off x="381000" y="3840485"/>
            <a:ext cx="10363200" cy="276999"/>
          </a:xfrm>
          <a:prstGeom prst="rect">
            <a:avLst/>
          </a:prstGeom>
        </p:spPr>
        <p:txBody>
          <a:bodyPr wrap="square" lIns="0" tIns="0" rIns="0" bIns="0">
            <a:spAutoFit/>
          </a:bodyPr>
          <a:lstStyle>
            <a:lvl1pPr>
              <a:defRPr>
                <a:solidFill>
                  <a:schemeClr val="bg1"/>
                </a:solidFill>
                <a:latin typeface="+mn-lt"/>
                <a:ea typeface="Roboto" panose="02000000000000000000" pitchFamily="2" charset="0"/>
              </a:defRPr>
            </a:lvl1pPr>
          </a:lstStyle>
          <a:p>
            <a:endParaRPr dirty="0"/>
          </a:p>
        </p:txBody>
      </p:sp>
      <p:pic>
        <p:nvPicPr>
          <p:cNvPr id="9" name="Picture 8">
            <a:extLst>
              <a:ext uri="{FF2B5EF4-FFF2-40B4-BE49-F238E27FC236}">
                <a16:creationId xmlns:a16="http://schemas.microsoft.com/office/drawing/2014/main" id="{8F1F4471-0E3B-2A4B-AB1B-762FEB5177D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1000" y="685800"/>
            <a:ext cx="2002565" cy="633182"/>
          </a:xfrm>
          <a:prstGeom prst="rect">
            <a:avLst/>
          </a:prstGeom>
        </p:spPr>
      </p:pic>
    </p:spTree>
    <p:extLst>
      <p:ext uri="{BB962C8B-B14F-4D97-AF65-F5344CB8AC3E}">
        <p14:creationId xmlns:p14="http://schemas.microsoft.com/office/powerpoint/2010/main" val="17239615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Slid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F4E23E86-BBB0-404E-81D8-CC43EAAFF9F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Holder 2"/>
          <p:cNvSpPr>
            <a:spLocks noGrp="1"/>
          </p:cNvSpPr>
          <p:nvPr>
            <p:ph type="ctrTitle"/>
          </p:nvPr>
        </p:nvSpPr>
        <p:spPr>
          <a:xfrm>
            <a:off x="381000" y="2743200"/>
            <a:ext cx="10363200" cy="777264"/>
          </a:xfrm>
          <a:prstGeom prst="rect">
            <a:avLst/>
          </a:prstGeom>
        </p:spPr>
        <p:txBody>
          <a:bodyPr wrap="square" lIns="0" tIns="0" rIns="0" bIns="0">
            <a:spAutoFit/>
          </a:bodyPr>
          <a:lstStyle>
            <a:lvl1pPr>
              <a:defRPr>
                <a:ln>
                  <a:noFill/>
                </a:ln>
                <a:solidFill>
                  <a:schemeClr val="bg1"/>
                </a:solidFill>
              </a:defRPr>
            </a:lvl1pPr>
          </a:lstStyle>
          <a:p>
            <a:endParaRPr dirty="0"/>
          </a:p>
        </p:txBody>
      </p:sp>
      <p:sp>
        <p:nvSpPr>
          <p:cNvPr id="3" name="Holder 3"/>
          <p:cNvSpPr>
            <a:spLocks noGrp="1"/>
          </p:cNvSpPr>
          <p:nvPr>
            <p:ph type="subTitle" idx="4"/>
          </p:nvPr>
        </p:nvSpPr>
        <p:spPr>
          <a:xfrm>
            <a:off x="381000" y="3840485"/>
            <a:ext cx="10363200" cy="276999"/>
          </a:xfrm>
          <a:prstGeom prst="rect">
            <a:avLst/>
          </a:prstGeom>
        </p:spPr>
        <p:txBody>
          <a:bodyPr wrap="square" lIns="0" tIns="0" rIns="0" bIns="0">
            <a:spAutoFit/>
          </a:bodyPr>
          <a:lstStyle>
            <a:lvl1pPr>
              <a:defRPr>
                <a:solidFill>
                  <a:schemeClr val="bg1"/>
                </a:solidFill>
                <a:latin typeface="+mn-lt"/>
                <a:ea typeface="Roboto" panose="02000000000000000000" pitchFamily="2" charset="0"/>
              </a:defRPr>
            </a:lvl1pPr>
          </a:lstStyle>
          <a:p>
            <a:endParaRPr dirty="0"/>
          </a:p>
        </p:txBody>
      </p:sp>
      <p:pic>
        <p:nvPicPr>
          <p:cNvPr id="9" name="Picture 8">
            <a:extLst>
              <a:ext uri="{FF2B5EF4-FFF2-40B4-BE49-F238E27FC236}">
                <a16:creationId xmlns:a16="http://schemas.microsoft.com/office/drawing/2014/main" id="{8F1F4471-0E3B-2A4B-AB1B-762FEB5177D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1000" y="685800"/>
            <a:ext cx="2002565" cy="633182"/>
          </a:xfrm>
          <a:prstGeom prst="rect">
            <a:avLst/>
          </a:prstGeom>
        </p:spPr>
      </p:pic>
    </p:spTree>
    <p:extLst>
      <p:ext uri="{BB962C8B-B14F-4D97-AF65-F5344CB8AC3E}">
        <p14:creationId xmlns:p14="http://schemas.microsoft.com/office/powerpoint/2010/main" val="501644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6_Title Slid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B8353A1-6E58-42B4-A8E9-1123B3AE89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Holder 2"/>
          <p:cNvSpPr>
            <a:spLocks noGrp="1"/>
          </p:cNvSpPr>
          <p:nvPr>
            <p:ph type="ctrTitle"/>
          </p:nvPr>
        </p:nvSpPr>
        <p:spPr>
          <a:xfrm>
            <a:off x="381000" y="2743200"/>
            <a:ext cx="10363200" cy="777264"/>
          </a:xfrm>
          <a:prstGeom prst="rect">
            <a:avLst/>
          </a:prstGeom>
        </p:spPr>
        <p:txBody>
          <a:bodyPr wrap="square" lIns="0" tIns="0" rIns="0" bIns="0">
            <a:spAutoFit/>
          </a:bodyPr>
          <a:lstStyle>
            <a:lvl1pPr>
              <a:defRPr>
                <a:ln>
                  <a:noFill/>
                </a:ln>
                <a:solidFill>
                  <a:schemeClr val="bg1"/>
                </a:solidFill>
              </a:defRPr>
            </a:lvl1pPr>
          </a:lstStyle>
          <a:p>
            <a:endParaRPr dirty="0"/>
          </a:p>
        </p:txBody>
      </p:sp>
      <p:sp>
        <p:nvSpPr>
          <p:cNvPr id="3" name="Holder 3"/>
          <p:cNvSpPr>
            <a:spLocks noGrp="1"/>
          </p:cNvSpPr>
          <p:nvPr>
            <p:ph type="subTitle" idx="4"/>
          </p:nvPr>
        </p:nvSpPr>
        <p:spPr>
          <a:xfrm>
            <a:off x="381000" y="3840485"/>
            <a:ext cx="10363200" cy="276999"/>
          </a:xfrm>
          <a:prstGeom prst="rect">
            <a:avLst/>
          </a:prstGeom>
        </p:spPr>
        <p:txBody>
          <a:bodyPr wrap="square" lIns="0" tIns="0" rIns="0" bIns="0">
            <a:spAutoFit/>
          </a:bodyPr>
          <a:lstStyle>
            <a:lvl1pPr>
              <a:defRPr>
                <a:solidFill>
                  <a:schemeClr val="bg1"/>
                </a:solidFill>
                <a:latin typeface="+mn-lt"/>
                <a:ea typeface="Roboto" panose="02000000000000000000"/>
              </a:defRPr>
            </a:lvl1pPr>
          </a:lstStyle>
          <a:p>
            <a:endParaRPr dirty="0"/>
          </a:p>
        </p:txBody>
      </p:sp>
      <p:pic>
        <p:nvPicPr>
          <p:cNvPr id="9" name="Picture 8">
            <a:extLst>
              <a:ext uri="{FF2B5EF4-FFF2-40B4-BE49-F238E27FC236}">
                <a16:creationId xmlns:a16="http://schemas.microsoft.com/office/drawing/2014/main" id="{8F1F4471-0E3B-2A4B-AB1B-762FEB5177D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1000" y="685800"/>
            <a:ext cx="2002565" cy="633182"/>
          </a:xfrm>
          <a:prstGeom prst="rect">
            <a:avLst/>
          </a:prstGeom>
        </p:spPr>
      </p:pic>
    </p:spTree>
    <p:extLst>
      <p:ext uri="{BB962C8B-B14F-4D97-AF65-F5344CB8AC3E}">
        <p14:creationId xmlns:p14="http://schemas.microsoft.com/office/powerpoint/2010/main" val="1920383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F50B6F-94EA-1748-AD42-BB5AB1BC99C6}"/>
              </a:ext>
            </a:extLst>
          </p:cNvPr>
          <p:cNvSpPr/>
          <p:nvPr userDrawn="1"/>
        </p:nvSpPr>
        <p:spPr>
          <a:xfrm>
            <a:off x="0" y="0"/>
            <a:ext cx="12192000" cy="685800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Holder 2"/>
          <p:cNvSpPr>
            <a:spLocks noGrp="1"/>
          </p:cNvSpPr>
          <p:nvPr>
            <p:ph type="ctrTitle"/>
          </p:nvPr>
        </p:nvSpPr>
        <p:spPr>
          <a:xfrm>
            <a:off x="381000" y="2743200"/>
            <a:ext cx="10363200" cy="777264"/>
          </a:xfrm>
          <a:prstGeom prst="rect">
            <a:avLst/>
          </a:prstGeom>
        </p:spPr>
        <p:txBody>
          <a:bodyPr wrap="square" lIns="0" tIns="0" rIns="0" bIns="0">
            <a:spAutoFit/>
          </a:bodyPr>
          <a:lstStyle>
            <a:lvl1pPr>
              <a:defRPr>
                <a:ln>
                  <a:noFill/>
                </a:ln>
                <a:solidFill>
                  <a:schemeClr val="bg1"/>
                </a:solidFill>
              </a:defRPr>
            </a:lvl1pPr>
          </a:lstStyle>
          <a:p>
            <a:endParaRPr dirty="0"/>
          </a:p>
        </p:txBody>
      </p:sp>
      <p:sp>
        <p:nvSpPr>
          <p:cNvPr id="3" name="Holder 3"/>
          <p:cNvSpPr>
            <a:spLocks noGrp="1"/>
          </p:cNvSpPr>
          <p:nvPr>
            <p:ph type="subTitle" idx="4"/>
          </p:nvPr>
        </p:nvSpPr>
        <p:spPr>
          <a:xfrm>
            <a:off x="381000" y="3840485"/>
            <a:ext cx="10363200" cy="276999"/>
          </a:xfrm>
          <a:prstGeom prst="rect">
            <a:avLst/>
          </a:prstGeom>
        </p:spPr>
        <p:txBody>
          <a:bodyPr wrap="square" lIns="0" tIns="0" rIns="0" bIns="0">
            <a:spAutoFit/>
          </a:bodyPr>
          <a:lstStyle>
            <a:lvl1pPr>
              <a:defRPr>
                <a:solidFill>
                  <a:schemeClr val="bg1"/>
                </a:solidFill>
                <a:latin typeface="+mn-lt"/>
                <a:ea typeface="Roboto" panose="02000000000000000000"/>
              </a:defRPr>
            </a:lvl1pPr>
          </a:lstStyle>
          <a:p>
            <a:endParaRPr dirty="0"/>
          </a:p>
        </p:txBody>
      </p:sp>
      <p:pic>
        <p:nvPicPr>
          <p:cNvPr id="9" name="Picture 8">
            <a:extLst>
              <a:ext uri="{FF2B5EF4-FFF2-40B4-BE49-F238E27FC236}">
                <a16:creationId xmlns:a16="http://schemas.microsoft.com/office/drawing/2014/main" id="{8F1F4471-0E3B-2A4B-AB1B-762FEB5177D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685800"/>
            <a:ext cx="2002565" cy="633182"/>
          </a:xfrm>
          <a:prstGeom prst="rect">
            <a:avLst/>
          </a:prstGeom>
        </p:spPr>
      </p:pic>
    </p:spTree>
    <p:extLst>
      <p:ext uri="{BB962C8B-B14F-4D97-AF65-F5344CB8AC3E}">
        <p14:creationId xmlns:p14="http://schemas.microsoft.com/office/powerpoint/2010/main" val="25988183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5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EC29AE3-029F-C442-AD18-1B910002DE88}"/>
              </a:ext>
            </a:extLst>
          </p:cNvPr>
          <p:cNvSpPr/>
          <p:nvPr userDrawn="1"/>
        </p:nvSpPr>
        <p:spPr>
          <a:xfrm>
            <a:off x="0" y="1"/>
            <a:ext cx="12192000" cy="690407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Holder 2"/>
          <p:cNvSpPr>
            <a:spLocks noGrp="1"/>
          </p:cNvSpPr>
          <p:nvPr>
            <p:ph type="ctrTitle"/>
          </p:nvPr>
        </p:nvSpPr>
        <p:spPr>
          <a:xfrm>
            <a:off x="381000" y="3398520"/>
            <a:ext cx="10363200" cy="777264"/>
          </a:xfrm>
          <a:prstGeom prst="rect">
            <a:avLst/>
          </a:prstGeom>
          <a:ln>
            <a:noFill/>
          </a:ln>
        </p:spPr>
        <p:txBody>
          <a:bodyPr wrap="square" lIns="0" tIns="0" rIns="0" bIns="0">
            <a:spAutoFit/>
          </a:bodyPr>
          <a:lstStyle>
            <a:lvl1pPr>
              <a:defRPr>
                <a:ln>
                  <a:noFill/>
                </a:ln>
                <a:solidFill>
                  <a:schemeClr val="bg1"/>
                </a:solidFill>
              </a:defRPr>
            </a:lvl1pPr>
          </a:lstStyle>
          <a:p>
            <a:endParaRPr dirty="0"/>
          </a:p>
        </p:txBody>
      </p:sp>
      <p:sp>
        <p:nvSpPr>
          <p:cNvPr id="3" name="Holder 3"/>
          <p:cNvSpPr>
            <a:spLocks noGrp="1"/>
          </p:cNvSpPr>
          <p:nvPr>
            <p:ph type="subTitle" idx="4"/>
          </p:nvPr>
        </p:nvSpPr>
        <p:spPr>
          <a:xfrm>
            <a:off x="381000" y="4495805"/>
            <a:ext cx="10363200" cy="276999"/>
          </a:xfrm>
          <a:prstGeom prst="rect">
            <a:avLst/>
          </a:prstGeom>
        </p:spPr>
        <p:txBody>
          <a:bodyPr wrap="square" lIns="0" tIns="0" rIns="0" bIns="0">
            <a:spAutoFit/>
          </a:bodyPr>
          <a:lstStyle>
            <a:lvl1pPr>
              <a:defRPr>
                <a:solidFill>
                  <a:schemeClr val="bg1"/>
                </a:solidFill>
                <a:latin typeface="+mn-lt"/>
                <a:ea typeface="Roboto" panose="02000000000000000000"/>
              </a:defRPr>
            </a:lvl1pPr>
          </a:lstStyle>
          <a:p>
            <a:endParaRPr dirty="0"/>
          </a:p>
        </p:txBody>
      </p:sp>
      <p:pic>
        <p:nvPicPr>
          <p:cNvPr id="9" name="Picture 8">
            <a:extLst>
              <a:ext uri="{FF2B5EF4-FFF2-40B4-BE49-F238E27FC236}">
                <a16:creationId xmlns:a16="http://schemas.microsoft.com/office/drawing/2014/main" id="{8F1F4471-0E3B-2A4B-AB1B-762FEB5177D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81001" y="685800"/>
            <a:ext cx="2002563" cy="633182"/>
          </a:xfrm>
          <a:prstGeom prst="rect">
            <a:avLst/>
          </a:prstGeom>
        </p:spPr>
      </p:pic>
    </p:spTree>
    <p:extLst>
      <p:ext uri="{BB962C8B-B14F-4D97-AF65-F5344CB8AC3E}">
        <p14:creationId xmlns:p14="http://schemas.microsoft.com/office/powerpoint/2010/main" val="32155464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44500" y="1450192"/>
            <a:ext cx="11303000" cy="777136"/>
          </a:xfrm>
          <a:prstGeom prst="rect">
            <a:avLst/>
          </a:prstGeom>
        </p:spPr>
        <p:txBody>
          <a:bodyPr lIns="0" tIns="0" rIns="0" bIns="0"/>
          <a:lstStyle>
            <a:lvl1pPr>
              <a:defRPr sz="5051" b="0" i="0">
                <a:solidFill>
                  <a:srgbClr val="4A5FAB"/>
                </a:solidFill>
                <a:latin typeface="+mj-lt"/>
                <a:cs typeface="Roboto-Thin"/>
              </a:defRPr>
            </a:lvl1pPr>
          </a:lstStyle>
          <a:p>
            <a:endParaRPr dirty="0"/>
          </a:p>
        </p:txBody>
      </p:sp>
      <p:sp>
        <p:nvSpPr>
          <p:cNvPr id="3" name="Holder 3"/>
          <p:cNvSpPr>
            <a:spLocks noGrp="1"/>
          </p:cNvSpPr>
          <p:nvPr>
            <p:ph type="body" idx="1"/>
          </p:nvPr>
        </p:nvSpPr>
        <p:spPr>
          <a:xfrm>
            <a:off x="444500" y="3185944"/>
            <a:ext cx="11303000" cy="276999"/>
          </a:xfrm>
        </p:spPr>
        <p:txBody>
          <a:bodyPr lIns="0" tIns="0" rIns="0" bIns="0"/>
          <a:lstStyle>
            <a:lvl1pPr>
              <a:defRPr b="0" i="0">
                <a:solidFill>
                  <a:srgbClr val="00B3AA"/>
                </a:solidFill>
                <a:latin typeface="+mn-lt"/>
                <a:ea typeface="Roboto Medium" panose="02000000000000000000"/>
              </a:defRPr>
            </a:lvl1pPr>
          </a:lstStyle>
          <a:p>
            <a:endParaRPr dirty="0"/>
          </a:p>
        </p:txBody>
      </p:sp>
      <p:sp>
        <p:nvSpPr>
          <p:cNvPr id="4" name="Holder 4"/>
          <p:cNvSpPr>
            <a:spLocks noGrp="1"/>
          </p:cNvSpPr>
          <p:nvPr>
            <p:ph type="ftr" sz="quarter" idx="5"/>
          </p:nvPr>
        </p:nvSpPr>
        <p:spPr/>
        <p:txBody>
          <a:bodyPr lIns="0" tIns="0" rIns="0" bIns="0"/>
          <a:lstStyle>
            <a:lvl1pPr>
              <a:defRPr sz="1200" b="0" i="0">
                <a:solidFill>
                  <a:srgbClr val="969799"/>
                </a:solidFill>
                <a:latin typeface="Roboto"/>
                <a:cs typeface="Roboto"/>
              </a:defRPr>
            </a:lvl1pPr>
          </a:lstStyle>
          <a:p>
            <a:pPr marL="12700">
              <a:spcBef>
                <a:spcPts val="11"/>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099">
              <a:spcBef>
                <a:spcPts val="11"/>
              </a:spcBef>
            </a:pPr>
            <a:fld id="{81D60167-4931-47E6-BA6A-407CBD079E47}" type="slidenum">
              <a:rPr lang="en-US" smtClean="0"/>
              <a:pPr marL="38099">
                <a:spcBef>
                  <a:spcPts val="11"/>
                </a:spcBef>
              </a:pPr>
              <a:t>‹#›</a:t>
            </a:fld>
            <a:endParaRPr lang="en-US"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6"/>
            <a:ext cx="12192000" cy="808075"/>
          </a:xfrm>
          <a:prstGeom prst="rect">
            <a:avLst/>
          </a:prstGeom>
          <a:solidFill>
            <a:srgbClr val="4A5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4501" y="252188"/>
            <a:ext cx="1130395" cy="357415"/>
          </a:xfrm>
          <a:prstGeom prst="rect">
            <a:avLst/>
          </a:prstGeom>
        </p:spPr>
      </p:pic>
      <p:sp>
        <p:nvSpPr>
          <p:cNvPr id="10" name="Text Placeholder 9">
            <a:extLst>
              <a:ext uri="{FF2B5EF4-FFF2-40B4-BE49-F238E27FC236}">
                <a16:creationId xmlns:a16="http://schemas.microsoft.com/office/drawing/2014/main" id="{126C80F6-F1F1-2E47-8285-B571C3F344FF}"/>
              </a:ext>
            </a:extLst>
          </p:cNvPr>
          <p:cNvSpPr>
            <a:spLocks noGrp="1"/>
          </p:cNvSpPr>
          <p:nvPr>
            <p:ph type="body" sz="quarter" idx="10"/>
          </p:nvPr>
        </p:nvSpPr>
        <p:spPr>
          <a:xfrm>
            <a:off x="457203" y="3657603"/>
            <a:ext cx="11290300" cy="369332"/>
          </a:xfrm>
        </p:spPr>
        <p:txBody>
          <a:bodyPr/>
          <a:lstStyle>
            <a:lvl1pPr>
              <a:defRPr sz="2400" b="0" i="0">
                <a:latin typeface="+mn-lt"/>
                <a:ea typeface="Roboto Light" panose="02000000000000000000"/>
              </a:defRPr>
            </a:lvl1pPr>
            <a:lvl2pPr>
              <a:defRPr sz="2400">
                <a:latin typeface="Roboto" panose="02000000000000000000" pitchFamily="2" charset="0"/>
                <a:ea typeface="Roboto" panose="02000000000000000000" pitchFamily="2" charset="0"/>
              </a:defRPr>
            </a:lvl2pPr>
            <a:lvl3pPr>
              <a:defRPr sz="2400">
                <a:latin typeface="Roboto" panose="02000000000000000000" pitchFamily="2" charset="0"/>
                <a:ea typeface="Roboto" panose="02000000000000000000" pitchFamily="2" charset="0"/>
              </a:defRPr>
            </a:lvl3pPr>
            <a:lvl4pPr>
              <a:defRPr sz="2400">
                <a:latin typeface="Roboto" panose="02000000000000000000" pitchFamily="2" charset="0"/>
                <a:ea typeface="Roboto" panose="02000000000000000000" pitchFamily="2" charset="0"/>
              </a:defRPr>
            </a:lvl4pPr>
            <a:lvl5pPr>
              <a:defRPr sz="2400">
                <a:latin typeface="Roboto" panose="02000000000000000000" pitchFamily="2" charset="0"/>
                <a:ea typeface="Roboto" panose="02000000000000000000" pitchFamily="2" charset="0"/>
              </a:defRPr>
            </a:lvl5pPr>
          </a:lstStyle>
          <a:p>
            <a:pPr lvl="0"/>
            <a:r>
              <a:rPr lang="en-US" dirty="0"/>
              <a:t>Click to edit Master text styles</a:t>
            </a:r>
          </a:p>
        </p:txBody>
      </p:sp>
      <p:sp>
        <p:nvSpPr>
          <p:cNvPr id="11" name="TextBox 10">
            <a:extLst>
              <a:ext uri="{FF2B5EF4-FFF2-40B4-BE49-F238E27FC236}">
                <a16:creationId xmlns:a16="http://schemas.microsoft.com/office/drawing/2014/main" id="{734CF006-A965-564F-AE51-0E7F31061310}"/>
              </a:ext>
            </a:extLst>
          </p:cNvPr>
          <p:cNvSpPr txBox="1"/>
          <p:nvPr userDrawn="1"/>
        </p:nvSpPr>
        <p:spPr>
          <a:xfrm>
            <a:off x="7696200" y="304801"/>
            <a:ext cx="4191000" cy="307777"/>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Tree>
    <p:extLst>
      <p:ext uri="{BB962C8B-B14F-4D97-AF65-F5344CB8AC3E}">
        <p14:creationId xmlns:p14="http://schemas.microsoft.com/office/powerpoint/2010/main" val="41768963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44503" y="1450192"/>
            <a:ext cx="5651500" cy="777136"/>
          </a:xfrm>
          <a:prstGeom prst="rect">
            <a:avLst/>
          </a:prstGeom>
        </p:spPr>
        <p:txBody>
          <a:bodyPr lIns="0" tIns="0" rIns="0" bIns="0"/>
          <a:lstStyle>
            <a:lvl1pPr>
              <a:defRPr sz="5051" b="0" i="0">
                <a:solidFill>
                  <a:srgbClr val="4A5FAB"/>
                </a:solidFill>
                <a:latin typeface="+mj-lt"/>
                <a:cs typeface="Roboto-Thin"/>
              </a:defRPr>
            </a:lvl1pPr>
          </a:lstStyle>
          <a:p>
            <a:endParaRPr dirty="0"/>
          </a:p>
        </p:txBody>
      </p:sp>
      <p:sp>
        <p:nvSpPr>
          <p:cNvPr id="3" name="Holder 3"/>
          <p:cNvSpPr>
            <a:spLocks noGrp="1"/>
          </p:cNvSpPr>
          <p:nvPr>
            <p:ph type="body" idx="1"/>
          </p:nvPr>
        </p:nvSpPr>
        <p:spPr>
          <a:xfrm>
            <a:off x="444503" y="3185944"/>
            <a:ext cx="5651500" cy="276999"/>
          </a:xfrm>
        </p:spPr>
        <p:txBody>
          <a:bodyPr lIns="0" tIns="0" rIns="0" bIns="0"/>
          <a:lstStyle>
            <a:lvl1pPr>
              <a:defRPr b="0" i="0">
                <a:solidFill>
                  <a:srgbClr val="00B3AA"/>
                </a:solidFill>
                <a:latin typeface="+mn-lt"/>
                <a:ea typeface="Roboto Medium" panose="02000000000000000000"/>
              </a:defRPr>
            </a:lvl1pPr>
          </a:lstStyle>
          <a:p>
            <a:endParaRPr dirty="0"/>
          </a:p>
        </p:txBody>
      </p:sp>
      <p:sp>
        <p:nvSpPr>
          <p:cNvPr id="4" name="Holder 4"/>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1"/>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099">
              <a:spcBef>
                <a:spcPts val="11"/>
              </a:spcBef>
            </a:pPr>
            <a:fld id="{81D60167-4931-47E6-BA6A-407CBD079E47}" type="slidenum">
              <a:rPr lang="en-US" smtClean="0"/>
              <a:pPr marL="38099">
                <a:spcBef>
                  <a:spcPts val="11"/>
                </a:spcBef>
              </a:pPr>
              <a:t>‹#›</a:t>
            </a:fld>
            <a:endParaRPr lang="en-US"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6"/>
            <a:ext cx="12192000" cy="808075"/>
          </a:xfrm>
          <a:prstGeom prst="rect">
            <a:avLst/>
          </a:prstGeom>
          <a:solidFill>
            <a:srgbClr val="4A5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4501" y="252188"/>
            <a:ext cx="1130395" cy="357415"/>
          </a:xfrm>
          <a:prstGeom prst="rect">
            <a:avLst/>
          </a:prstGeom>
        </p:spPr>
      </p:pic>
      <p:sp>
        <p:nvSpPr>
          <p:cNvPr id="10" name="Text Placeholder 9">
            <a:extLst>
              <a:ext uri="{FF2B5EF4-FFF2-40B4-BE49-F238E27FC236}">
                <a16:creationId xmlns:a16="http://schemas.microsoft.com/office/drawing/2014/main" id="{126C80F6-F1F1-2E47-8285-B571C3F344FF}"/>
              </a:ext>
            </a:extLst>
          </p:cNvPr>
          <p:cNvSpPr>
            <a:spLocks noGrp="1"/>
          </p:cNvSpPr>
          <p:nvPr>
            <p:ph type="body" sz="quarter" idx="10"/>
          </p:nvPr>
        </p:nvSpPr>
        <p:spPr>
          <a:xfrm>
            <a:off x="457200" y="3657603"/>
            <a:ext cx="5638800" cy="369332"/>
          </a:xfrm>
        </p:spPr>
        <p:txBody>
          <a:bodyPr/>
          <a:lstStyle>
            <a:lvl1pPr>
              <a:defRPr sz="2400" b="0" i="0">
                <a:latin typeface="+mn-lt"/>
                <a:ea typeface="Roboto Light" panose="02000000000000000000"/>
              </a:defRPr>
            </a:lvl1pPr>
            <a:lvl2pPr>
              <a:defRPr sz="2400">
                <a:latin typeface="Roboto" panose="02000000000000000000" pitchFamily="2" charset="0"/>
                <a:ea typeface="Roboto" panose="02000000000000000000" pitchFamily="2" charset="0"/>
              </a:defRPr>
            </a:lvl2pPr>
            <a:lvl3pPr>
              <a:defRPr sz="2400">
                <a:latin typeface="Roboto" panose="02000000000000000000" pitchFamily="2" charset="0"/>
                <a:ea typeface="Roboto" panose="02000000000000000000" pitchFamily="2" charset="0"/>
              </a:defRPr>
            </a:lvl3pPr>
            <a:lvl4pPr>
              <a:defRPr sz="2400">
                <a:latin typeface="Roboto" panose="02000000000000000000" pitchFamily="2" charset="0"/>
                <a:ea typeface="Roboto" panose="02000000000000000000" pitchFamily="2" charset="0"/>
              </a:defRPr>
            </a:lvl4pPr>
            <a:lvl5pPr>
              <a:defRPr sz="2400">
                <a:latin typeface="Roboto" panose="02000000000000000000" pitchFamily="2" charset="0"/>
                <a:ea typeface="Roboto" panose="02000000000000000000" pitchFamily="2" charset="0"/>
              </a:defRPr>
            </a:lvl5pPr>
          </a:lstStyle>
          <a:p>
            <a:pPr lvl="0"/>
            <a:r>
              <a:rPr lang="en-US" dirty="0"/>
              <a:t>Click to edit Master text styles</a:t>
            </a:r>
          </a:p>
        </p:txBody>
      </p:sp>
      <p:sp>
        <p:nvSpPr>
          <p:cNvPr id="11" name="TextBox 10">
            <a:extLst>
              <a:ext uri="{FF2B5EF4-FFF2-40B4-BE49-F238E27FC236}">
                <a16:creationId xmlns:a16="http://schemas.microsoft.com/office/drawing/2014/main" id="{734CF006-A965-564F-AE51-0E7F31061310}"/>
              </a:ext>
            </a:extLst>
          </p:cNvPr>
          <p:cNvSpPr txBox="1"/>
          <p:nvPr userDrawn="1"/>
        </p:nvSpPr>
        <p:spPr>
          <a:xfrm>
            <a:off x="7696200" y="304801"/>
            <a:ext cx="4191000" cy="307777"/>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
        <p:nvSpPr>
          <p:cNvPr id="9" name="Picture Placeholder 8">
            <a:extLst>
              <a:ext uri="{FF2B5EF4-FFF2-40B4-BE49-F238E27FC236}">
                <a16:creationId xmlns:a16="http://schemas.microsoft.com/office/drawing/2014/main" id="{EDDE6905-DD40-8E45-BB5C-1B206C41290A}"/>
              </a:ext>
            </a:extLst>
          </p:cNvPr>
          <p:cNvSpPr>
            <a:spLocks noGrp="1"/>
          </p:cNvSpPr>
          <p:nvPr>
            <p:ph type="pic" sz="quarter" idx="11"/>
          </p:nvPr>
        </p:nvSpPr>
        <p:spPr>
          <a:xfrm>
            <a:off x="7086600" y="1447805"/>
            <a:ext cx="4648200" cy="276999"/>
          </a:xfrm>
        </p:spPr>
        <p:txBody>
          <a:bodyPr/>
          <a:lstStyle/>
          <a:p>
            <a:endParaRPr lang="en-US" dirty="0"/>
          </a:p>
        </p:txBody>
      </p:sp>
      <p:sp>
        <p:nvSpPr>
          <p:cNvPr id="13" name="Text Placeholder 12">
            <a:extLst>
              <a:ext uri="{FF2B5EF4-FFF2-40B4-BE49-F238E27FC236}">
                <a16:creationId xmlns:a16="http://schemas.microsoft.com/office/drawing/2014/main" id="{D1E82340-A787-B148-997F-A1D347CAF8BF}"/>
              </a:ext>
            </a:extLst>
          </p:cNvPr>
          <p:cNvSpPr>
            <a:spLocks noGrp="1"/>
          </p:cNvSpPr>
          <p:nvPr>
            <p:ph type="body" sz="quarter" idx="12"/>
          </p:nvPr>
        </p:nvSpPr>
        <p:spPr>
          <a:xfrm>
            <a:off x="7086600" y="5029203"/>
            <a:ext cx="4648200" cy="923330"/>
          </a:xfrm>
        </p:spPr>
        <p:txBody>
          <a:bodyPr/>
          <a:lstStyle>
            <a:lvl1pPr>
              <a:defRPr sz="1200" b="0" i="0">
                <a:latin typeface="+mn-lt"/>
                <a:ea typeface="Roboto" panose="02000000000000000000" pitchFamily="2" charset="0"/>
                <a:cs typeface="Roboto" panose="02000000000000000000" pitchFamily="2" charset="0"/>
              </a:defRPr>
            </a:lvl1pPr>
            <a:lvl2pPr>
              <a:defRPr sz="1200" b="0" i="0">
                <a:latin typeface="+mn-lt"/>
                <a:ea typeface="Roboto" panose="02000000000000000000" pitchFamily="2" charset="0"/>
                <a:cs typeface="Roboto" panose="02000000000000000000" pitchFamily="2" charset="0"/>
              </a:defRPr>
            </a:lvl2pPr>
            <a:lvl3pPr>
              <a:defRPr sz="1200" b="0" i="0">
                <a:latin typeface="+mn-lt"/>
                <a:ea typeface="Roboto" panose="02000000000000000000" pitchFamily="2" charset="0"/>
                <a:cs typeface="Roboto" panose="02000000000000000000" pitchFamily="2" charset="0"/>
              </a:defRPr>
            </a:lvl3pPr>
            <a:lvl4pPr>
              <a:defRPr sz="1200" b="0" i="0">
                <a:latin typeface="+mn-lt"/>
                <a:ea typeface="Roboto" panose="02000000000000000000" pitchFamily="2" charset="0"/>
                <a:cs typeface="Roboto" panose="02000000000000000000" pitchFamily="2" charset="0"/>
              </a:defRPr>
            </a:lvl4pPr>
            <a:lvl5pPr>
              <a:defRPr sz="1200" b="0" i="0">
                <a:latin typeface="+mn-lt"/>
                <a:ea typeface="Roboto" panose="02000000000000000000" pitchFamily="2" charset="0"/>
                <a:cs typeface="Roboto"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45532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Holder 3"/>
          <p:cNvSpPr>
            <a:spLocks noGrp="1"/>
          </p:cNvSpPr>
          <p:nvPr>
            <p:ph type="body" idx="1"/>
          </p:nvPr>
        </p:nvSpPr>
        <p:spPr>
          <a:xfrm>
            <a:off x="444503" y="2743206"/>
            <a:ext cx="5651500" cy="276999"/>
          </a:xfrm>
        </p:spPr>
        <p:txBody>
          <a:bodyPr lIns="0" tIns="0" rIns="0" bIns="0"/>
          <a:lstStyle>
            <a:lvl1pPr>
              <a:defRPr b="0" i="0">
                <a:solidFill>
                  <a:srgbClr val="00B3AA"/>
                </a:solidFill>
                <a:latin typeface="+mn-lt"/>
                <a:ea typeface="Roboto Medium" panose="02000000000000000000"/>
              </a:defRPr>
            </a:lvl1pPr>
          </a:lstStyle>
          <a:p>
            <a:endParaRPr dirty="0"/>
          </a:p>
        </p:txBody>
      </p:sp>
      <p:sp>
        <p:nvSpPr>
          <p:cNvPr id="4" name="Holder 4"/>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1"/>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099">
              <a:spcBef>
                <a:spcPts val="11"/>
              </a:spcBef>
            </a:pPr>
            <a:fld id="{81D60167-4931-47E6-BA6A-407CBD079E47}" type="slidenum">
              <a:rPr lang="en-US" smtClean="0"/>
              <a:pPr marL="38099">
                <a:spcBef>
                  <a:spcPts val="11"/>
                </a:spcBef>
              </a:pPr>
              <a:t>‹#›</a:t>
            </a:fld>
            <a:endParaRPr lang="en-US"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6"/>
            <a:ext cx="12192000" cy="808075"/>
          </a:xfrm>
          <a:prstGeom prst="rect">
            <a:avLst/>
          </a:prstGeom>
          <a:solidFill>
            <a:srgbClr val="4A5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4501" y="252188"/>
            <a:ext cx="1130395" cy="357415"/>
          </a:xfrm>
          <a:prstGeom prst="rect">
            <a:avLst/>
          </a:prstGeom>
        </p:spPr>
      </p:pic>
      <p:sp>
        <p:nvSpPr>
          <p:cNvPr id="11" name="TextBox 10">
            <a:extLst>
              <a:ext uri="{FF2B5EF4-FFF2-40B4-BE49-F238E27FC236}">
                <a16:creationId xmlns:a16="http://schemas.microsoft.com/office/drawing/2014/main" id="{734CF006-A965-564F-AE51-0E7F31061310}"/>
              </a:ext>
            </a:extLst>
          </p:cNvPr>
          <p:cNvSpPr txBox="1"/>
          <p:nvPr userDrawn="1"/>
        </p:nvSpPr>
        <p:spPr>
          <a:xfrm>
            <a:off x="7696200" y="304801"/>
            <a:ext cx="4191000" cy="307777"/>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
        <p:nvSpPr>
          <p:cNvPr id="14" name="Text Placeholder 13">
            <a:extLst>
              <a:ext uri="{FF2B5EF4-FFF2-40B4-BE49-F238E27FC236}">
                <a16:creationId xmlns:a16="http://schemas.microsoft.com/office/drawing/2014/main" id="{3913E056-797F-C44D-BC3B-D4C1329B5B18}"/>
              </a:ext>
            </a:extLst>
          </p:cNvPr>
          <p:cNvSpPr>
            <a:spLocks noGrp="1"/>
          </p:cNvSpPr>
          <p:nvPr>
            <p:ph type="body" sz="quarter" idx="10"/>
          </p:nvPr>
        </p:nvSpPr>
        <p:spPr>
          <a:xfrm>
            <a:off x="444500" y="3276601"/>
            <a:ext cx="11353800" cy="1107996"/>
          </a:xfrm>
        </p:spPr>
        <p:txBody>
          <a:bodyPr numCol="2"/>
          <a:lstStyle>
            <a:lvl1pPr>
              <a:defRPr sz="2400" b="0" i="0">
                <a:latin typeface="+mn-lt"/>
                <a:ea typeface="Roboto Light" panose="02000000000000000000"/>
              </a:defRPr>
            </a:lvl1pPr>
            <a:lvl2pPr>
              <a:defRPr sz="2400" b="0" i="0">
                <a:latin typeface="+mn-lt"/>
                <a:ea typeface="Roboto Light" panose="02000000000000000000"/>
              </a:defRPr>
            </a:lvl2pPr>
            <a:lvl3pPr>
              <a:defRPr sz="2400" b="0" i="0">
                <a:latin typeface="+mn-lt"/>
                <a:ea typeface="Roboto Light" panose="02000000000000000000"/>
              </a:defRPr>
            </a:lvl3pPr>
            <a:lvl4pPr>
              <a:defRPr sz="2400" b="0" i="0">
                <a:latin typeface="+mn-lt"/>
                <a:ea typeface="Roboto Light" panose="02000000000000000000"/>
              </a:defRPr>
            </a:lvl4pPr>
            <a:lvl5pPr>
              <a:defRPr sz="2400" b="0" i="0">
                <a:latin typeface="+mn-lt"/>
                <a:ea typeface="Roboto Light" panose="020000000000000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Holder 2">
            <a:extLst>
              <a:ext uri="{FF2B5EF4-FFF2-40B4-BE49-F238E27FC236}">
                <a16:creationId xmlns:a16="http://schemas.microsoft.com/office/drawing/2014/main" id="{F34F3816-759B-4F4C-974A-D4F68393FF50}"/>
              </a:ext>
            </a:extLst>
          </p:cNvPr>
          <p:cNvSpPr>
            <a:spLocks noGrp="1"/>
          </p:cNvSpPr>
          <p:nvPr>
            <p:ph type="title"/>
          </p:nvPr>
        </p:nvSpPr>
        <p:spPr>
          <a:xfrm>
            <a:off x="444503" y="1450192"/>
            <a:ext cx="5651500" cy="777136"/>
          </a:xfrm>
          <a:prstGeom prst="rect">
            <a:avLst/>
          </a:prstGeom>
        </p:spPr>
        <p:txBody>
          <a:bodyPr lIns="0" tIns="0" rIns="0" bIns="0"/>
          <a:lstStyle>
            <a:lvl1pPr>
              <a:defRPr sz="5051" b="0" i="0">
                <a:solidFill>
                  <a:srgbClr val="4A5FAB"/>
                </a:solidFill>
                <a:latin typeface="+mj-lt"/>
                <a:cs typeface="Roboto-Thin"/>
              </a:defRPr>
            </a:lvl1pPr>
          </a:lstStyle>
          <a:p>
            <a:endParaRPr dirty="0"/>
          </a:p>
        </p:txBody>
      </p:sp>
    </p:spTree>
    <p:extLst>
      <p:ext uri="{BB962C8B-B14F-4D97-AF65-F5344CB8AC3E}">
        <p14:creationId xmlns:p14="http://schemas.microsoft.com/office/powerpoint/2010/main" val="3747158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743AA-2A5C-C6E2-FE85-09391C4E47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661E95-6A8D-F711-0A1D-DC1DF85E1D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7BC5E6-6562-4219-915F-EE77369C010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39A3D999-B38E-A3A8-DC6A-C6FA5D6A242E}"/>
              </a:ext>
            </a:extLst>
          </p:cNvPr>
          <p:cNvSpPr>
            <a:spLocks noGrp="1"/>
          </p:cNvSpPr>
          <p:nvPr>
            <p:ph type="ftr" sz="quarter" idx="11"/>
          </p:nvPr>
        </p:nvSpPr>
        <p:spPr/>
        <p:txBody>
          <a:bodyPr/>
          <a:lstStyle/>
          <a:p>
            <a:r>
              <a:rPr lang="en-US" dirty="0"/>
              <a:t>pharmacist.com</a:t>
            </a:r>
          </a:p>
        </p:txBody>
      </p:sp>
      <p:sp>
        <p:nvSpPr>
          <p:cNvPr id="6" name="Slide Number Placeholder 5">
            <a:extLst>
              <a:ext uri="{FF2B5EF4-FFF2-40B4-BE49-F238E27FC236}">
                <a16:creationId xmlns:a16="http://schemas.microsoft.com/office/drawing/2014/main" id="{DB1CFD8B-3670-E28E-030B-F61B825DE1B4}"/>
              </a:ext>
            </a:extLst>
          </p:cNvPr>
          <p:cNvSpPr>
            <a:spLocks noGrp="1"/>
          </p:cNvSpPr>
          <p:nvPr>
            <p:ph type="sldNum" sz="quarter" idx="12"/>
          </p:nvPr>
        </p:nvSpPr>
        <p:spPr/>
        <p:txBody>
          <a:bodyPr/>
          <a:lstStyle/>
          <a:p>
            <a:fld id="{6E75CAB0-C02E-4C23-A1B5-C933118557E2}" type="slidenum">
              <a:rPr lang="en-US" smtClean="0"/>
              <a:t>‹#›</a:t>
            </a:fld>
            <a:endParaRPr lang="en-US" dirty="0"/>
          </a:p>
        </p:txBody>
      </p:sp>
    </p:spTree>
    <p:extLst>
      <p:ext uri="{BB962C8B-B14F-4D97-AF65-F5344CB8AC3E}">
        <p14:creationId xmlns:p14="http://schemas.microsoft.com/office/powerpoint/2010/main" val="28115337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 name="Holder 3"/>
          <p:cNvSpPr>
            <a:spLocks noGrp="1"/>
          </p:cNvSpPr>
          <p:nvPr>
            <p:ph type="body" idx="1"/>
          </p:nvPr>
        </p:nvSpPr>
        <p:spPr>
          <a:xfrm>
            <a:off x="444503" y="1890539"/>
            <a:ext cx="5651500" cy="276999"/>
          </a:xfrm>
        </p:spPr>
        <p:txBody>
          <a:bodyPr lIns="0" tIns="0" rIns="0" bIns="0"/>
          <a:lstStyle>
            <a:lvl1pPr>
              <a:defRPr b="0" i="0">
                <a:solidFill>
                  <a:srgbClr val="00B3AA"/>
                </a:solidFill>
                <a:latin typeface="+mn-lt"/>
                <a:ea typeface="Roboto Medium" panose="02000000000000000000"/>
              </a:defRPr>
            </a:lvl1pPr>
          </a:lstStyle>
          <a:p>
            <a:endParaRPr dirty="0"/>
          </a:p>
        </p:txBody>
      </p:sp>
      <p:sp>
        <p:nvSpPr>
          <p:cNvPr id="4" name="Holder 4"/>
          <p:cNvSpPr>
            <a:spLocks noGrp="1"/>
          </p:cNvSpPr>
          <p:nvPr>
            <p:ph type="ftr" sz="quarter" idx="5"/>
          </p:nvPr>
        </p:nvSpPr>
        <p:spPr/>
        <p:txBody>
          <a:bodyPr lIns="0" tIns="0" rIns="0" bIns="0"/>
          <a:lstStyle>
            <a:lvl1pPr>
              <a:defRPr sz="1200" b="0" i="0">
                <a:solidFill>
                  <a:srgbClr val="969799"/>
                </a:solidFill>
                <a:latin typeface="Roboto"/>
                <a:cs typeface="Roboto"/>
              </a:defRPr>
            </a:lvl1pPr>
          </a:lstStyle>
          <a:p>
            <a:pPr marL="12700">
              <a:spcBef>
                <a:spcPts val="11"/>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099">
              <a:spcBef>
                <a:spcPts val="11"/>
              </a:spcBef>
            </a:pPr>
            <a:fld id="{81D60167-4931-47E6-BA6A-407CBD079E47}" type="slidenum">
              <a:rPr lang="en-US" smtClean="0"/>
              <a:pPr marL="38099">
                <a:spcBef>
                  <a:spcPts val="11"/>
                </a:spcBef>
              </a:pPr>
              <a:t>‹#›</a:t>
            </a:fld>
            <a:endParaRPr lang="en-US"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6"/>
            <a:ext cx="12192000" cy="808075"/>
          </a:xfrm>
          <a:prstGeom prst="rect">
            <a:avLst/>
          </a:prstGeom>
          <a:solidFill>
            <a:srgbClr val="4A5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4501" y="252188"/>
            <a:ext cx="1130395" cy="357415"/>
          </a:xfrm>
          <a:prstGeom prst="rect">
            <a:avLst/>
          </a:prstGeom>
        </p:spPr>
      </p:pic>
      <p:sp>
        <p:nvSpPr>
          <p:cNvPr id="11" name="TextBox 10">
            <a:extLst>
              <a:ext uri="{FF2B5EF4-FFF2-40B4-BE49-F238E27FC236}">
                <a16:creationId xmlns:a16="http://schemas.microsoft.com/office/drawing/2014/main" id="{734CF006-A965-564F-AE51-0E7F31061310}"/>
              </a:ext>
            </a:extLst>
          </p:cNvPr>
          <p:cNvSpPr txBox="1"/>
          <p:nvPr userDrawn="1"/>
        </p:nvSpPr>
        <p:spPr>
          <a:xfrm>
            <a:off x="7696200" y="304801"/>
            <a:ext cx="4191000" cy="307777"/>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
        <p:nvSpPr>
          <p:cNvPr id="14" name="Text Placeholder 13">
            <a:extLst>
              <a:ext uri="{FF2B5EF4-FFF2-40B4-BE49-F238E27FC236}">
                <a16:creationId xmlns:a16="http://schemas.microsoft.com/office/drawing/2014/main" id="{3913E056-797F-C44D-BC3B-D4C1329B5B18}"/>
              </a:ext>
            </a:extLst>
          </p:cNvPr>
          <p:cNvSpPr>
            <a:spLocks noGrp="1"/>
          </p:cNvSpPr>
          <p:nvPr>
            <p:ph type="body" sz="quarter" idx="10"/>
          </p:nvPr>
        </p:nvSpPr>
        <p:spPr>
          <a:xfrm>
            <a:off x="457200" y="2438406"/>
            <a:ext cx="11353800" cy="1846659"/>
          </a:xfrm>
        </p:spPr>
        <p:txBody>
          <a:bodyPr numCol="1"/>
          <a:lstStyle>
            <a:lvl1pPr>
              <a:defRPr sz="2400" b="0" i="0">
                <a:latin typeface="+mn-lt"/>
                <a:ea typeface="Roboto Light" panose="02000000000000000000"/>
              </a:defRPr>
            </a:lvl1pPr>
            <a:lvl2pPr>
              <a:defRPr sz="2400" b="0" i="0">
                <a:latin typeface="+mn-lt"/>
                <a:ea typeface="Roboto Light" panose="02000000000000000000"/>
              </a:defRPr>
            </a:lvl2pPr>
            <a:lvl3pPr>
              <a:defRPr sz="2400" b="0" i="0">
                <a:latin typeface="+mn-lt"/>
                <a:ea typeface="Roboto Light" panose="02000000000000000000"/>
              </a:defRPr>
            </a:lvl3pPr>
            <a:lvl4pPr>
              <a:defRPr sz="2400" b="0" i="0">
                <a:latin typeface="+mn-lt"/>
                <a:ea typeface="Roboto Light" panose="02000000000000000000"/>
              </a:defRPr>
            </a:lvl4pPr>
            <a:lvl5pPr>
              <a:defRPr sz="2400" b="0" i="0">
                <a:latin typeface="+mn-lt"/>
                <a:ea typeface="Roboto Light" panose="020000000000000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99757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Holder 4"/>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1"/>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099">
              <a:spcBef>
                <a:spcPts val="11"/>
              </a:spcBef>
            </a:pPr>
            <a:fld id="{81D60167-4931-47E6-BA6A-407CBD079E47}" type="slidenum">
              <a:rPr lang="en-US" smtClean="0"/>
              <a:pPr marL="38099">
                <a:spcBef>
                  <a:spcPts val="11"/>
                </a:spcBef>
              </a:pPr>
              <a:t>‹#›</a:t>
            </a:fld>
            <a:endParaRPr lang="en-US"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6"/>
            <a:ext cx="12192000" cy="808075"/>
          </a:xfrm>
          <a:prstGeom prst="rect">
            <a:avLst/>
          </a:prstGeom>
          <a:solidFill>
            <a:srgbClr val="4A5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4501" y="252188"/>
            <a:ext cx="1130395" cy="357415"/>
          </a:xfrm>
          <a:prstGeom prst="rect">
            <a:avLst/>
          </a:prstGeom>
        </p:spPr>
      </p:pic>
      <p:sp>
        <p:nvSpPr>
          <p:cNvPr id="10" name="Text Placeholder 9">
            <a:extLst>
              <a:ext uri="{FF2B5EF4-FFF2-40B4-BE49-F238E27FC236}">
                <a16:creationId xmlns:a16="http://schemas.microsoft.com/office/drawing/2014/main" id="{126C80F6-F1F1-2E47-8285-B571C3F344FF}"/>
              </a:ext>
            </a:extLst>
          </p:cNvPr>
          <p:cNvSpPr>
            <a:spLocks noGrp="1"/>
          </p:cNvSpPr>
          <p:nvPr>
            <p:ph type="body" sz="quarter" idx="10"/>
          </p:nvPr>
        </p:nvSpPr>
        <p:spPr>
          <a:xfrm>
            <a:off x="457200" y="5486403"/>
            <a:ext cx="5638800" cy="369332"/>
          </a:xfrm>
        </p:spPr>
        <p:txBody>
          <a:bodyPr/>
          <a:lstStyle>
            <a:lvl1pPr>
              <a:defRPr sz="2400" b="0" i="0">
                <a:latin typeface="+mn-lt"/>
                <a:ea typeface="Roboto Light" panose="02000000000000000000"/>
              </a:defRPr>
            </a:lvl1pPr>
            <a:lvl2pPr>
              <a:defRPr sz="2400">
                <a:latin typeface="Roboto" panose="02000000000000000000" pitchFamily="2" charset="0"/>
                <a:ea typeface="Roboto" panose="02000000000000000000" pitchFamily="2" charset="0"/>
              </a:defRPr>
            </a:lvl2pPr>
            <a:lvl3pPr>
              <a:defRPr sz="2400">
                <a:latin typeface="Roboto" panose="02000000000000000000" pitchFamily="2" charset="0"/>
                <a:ea typeface="Roboto" panose="02000000000000000000" pitchFamily="2" charset="0"/>
              </a:defRPr>
            </a:lvl3pPr>
            <a:lvl4pPr>
              <a:defRPr sz="2400">
                <a:latin typeface="Roboto" panose="02000000000000000000" pitchFamily="2" charset="0"/>
                <a:ea typeface="Roboto" panose="02000000000000000000" pitchFamily="2" charset="0"/>
              </a:defRPr>
            </a:lvl4pPr>
            <a:lvl5pPr>
              <a:defRPr sz="2400">
                <a:latin typeface="Roboto" panose="02000000000000000000" pitchFamily="2" charset="0"/>
                <a:ea typeface="Roboto" panose="02000000000000000000" pitchFamily="2" charset="0"/>
              </a:defRPr>
            </a:lvl5pPr>
          </a:lstStyle>
          <a:p>
            <a:pPr lvl="0"/>
            <a:r>
              <a:rPr lang="en-US" dirty="0"/>
              <a:t>Click to edit Master text styles</a:t>
            </a:r>
          </a:p>
        </p:txBody>
      </p:sp>
      <p:sp>
        <p:nvSpPr>
          <p:cNvPr id="11" name="TextBox 10">
            <a:extLst>
              <a:ext uri="{FF2B5EF4-FFF2-40B4-BE49-F238E27FC236}">
                <a16:creationId xmlns:a16="http://schemas.microsoft.com/office/drawing/2014/main" id="{734CF006-A965-564F-AE51-0E7F31061310}"/>
              </a:ext>
            </a:extLst>
          </p:cNvPr>
          <p:cNvSpPr txBox="1"/>
          <p:nvPr userDrawn="1"/>
        </p:nvSpPr>
        <p:spPr>
          <a:xfrm>
            <a:off x="7696200" y="304801"/>
            <a:ext cx="4191000" cy="307777"/>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
        <p:nvSpPr>
          <p:cNvPr id="13" name="Text Placeholder 12">
            <a:extLst>
              <a:ext uri="{FF2B5EF4-FFF2-40B4-BE49-F238E27FC236}">
                <a16:creationId xmlns:a16="http://schemas.microsoft.com/office/drawing/2014/main" id="{D1E82340-A787-B148-997F-A1D347CAF8BF}"/>
              </a:ext>
            </a:extLst>
          </p:cNvPr>
          <p:cNvSpPr>
            <a:spLocks noGrp="1"/>
          </p:cNvSpPr>
          <p:nvPr>
            <p:ph type="body" sz="quarter" idx="12"/>
          </p:nvPr>
        </p:nvSpPr>
        <p:spPr>
          <a:xfrm>
            <a:off x="457200" y="4343403"/>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12" name="Holder 2">
            <a:extLst>
              <a:ext uri="{FF2B5EF4-FFF2-40B4-BE49-F238E27FC236}">
                <a16:creationId xmlns:a16="http://schemas.microsoft.com/office/drawing/2014/main" id="{2CB83DA7-2A17-C24F-91B8-97CA054DF45C}"/>
              </a:ext>
            </a:extLst>
          </p:cNvPr>
          <p:cNvSpPr>
            <a:spLocks noGrp="1"/>
          </p:cNvSpPr>
          <p:nvPr>
            <p:ph type="title"/>
          </p:nvPr>
        </p:nvSpPr>
        <p:spPr>
          <a:xfrm>
            <a:off x="444503" y="1450192"/>
            <a:ext cx="7708900" cy="777136"/>
          </a:xfrm>
          <a:prstGeom prst="rect">
            <a:avLst/>
          </a:prstGeom>
        </p:spPr>
        <p:txBody>
          <a:bodyPr lIns="0" tIns="0" rIns="0" bIns="0"/>
          <a:lstStyle>
            <a:lvl1pPr>
              <a:defRPr sz="5051" b="0" i="0">
                <a:solidFill>
                  <a:srgbClr val="4A5FAB"/>
                </a:solidFill>
                <a:latin typeface="+mj-lt"/>
                <a:cs typeface="Roboto-Thin"/>
              </a:defRPr>
            </a:lvl1pPr>
          </a:lstStyle>
          <a:p>
            <a:endParaRPr dirty="0"/>
          </a:p>
        </p:txBody>
      </p:sp>
      <p:sp>
        <p:nvSpPr>
          <p:cNvPr id="14" name="Picture Placeholder 13">
            <a:extLst>
              <a:ext uri="{FF2B5EF4-FFF2-40B4-BE49-F238E27FC236}">
                <a16:creationId xmlns:a16="http://schemas.microsoft.com/office/drawing/2014/main" id="{AE5501DA-78C4-B644-9A2C-A0F75FABB9A7}"/>
              </a:ext>
            </a:extLst>
          </p:cNvPr>
          <p:cNvSpPr>
            <a:spLocks noGrp="1"/>
          </p:cNvSpPr>
          <p:nvPr>
            <p:ph type="pic" sz="quarter" idx="13"/>
          </p:nvPr>
        </p:nvSpPr>
        <p:spPr>
          <a:xfrm>
            <a:off x="457200" y="2819405"/>
            <a:ext cx="1295400" cy="276999"/>
          </a:xfrm>
        </p:spPr>
        <p:txBody>
          <a:bodyPr/>
          <a:lstStyle/>
          <a:p>
            <a:endParaRPr lang="en-US" dirty="0"/>
          </a:p>
        </p:txBody>
      </p:sp>
      <p:sp>
        <p:nvSpPr>
          <p:cNvPr id="20" name="Picture Placeholder 13">
            <a:extLst>
              <a:ext uri="{FF2B5EF4-FFF2-40B4-BE49-F238E27FC236}">
                <a16:creationId xmlns:a16="http://schemas.microsoft.com/office/drawing/2014/main" id="{655760BC-289A-7C4B-BD21-2B341241D1FE}"/>
              </a:ext>
            </a:extLst>
          </p:cNvPr>
          <p:cNvSpPr>
            <a:spLocks noGrp="1"/>
          </p:cNvSpPr>
          <p:nvPr>
            <p:ph type="pic" sz="quarter" idx="14"/>
          </p:nvPr>
        </p:nvSpPr>
        <p:spPr>
          <a:xfrm>
            <a:off x="2441448" y="2819405"/>
            <a:ext cx="1295400" cy="276999"/>
          </a:xfrm>
        </p:spPr>
        <p:txBody>
          <a:bodyPr/>
          <a:lstStyle/>
          <a:p>
            <a:endParaRPr lang="en-US" dirty="0"/>
          </a:p>
        </p:txBody>
      </p:sp>
      <p:sp>
        <p:nvSpPr>
          <p:cNvPr id="21" name="Picture Placeholder 13">
            <a:extLst>
              <a:ext uri="{FF2B5EF4-FFF2-40B4-BE49-F238E27FC236}">
                <a16:creationId xmlns:a16="http://schemas.microsoft.com/office/drawing/2014/main" id="{675774EE-7433-C54A-BC57-E32A6E4EB6B4}"/>
              </a:ext>
            </a:extLst>
          </p:cNvPr>
          <p:cNvSpPr>
            <a:spLocks noGrp="1"/>
          </p:cNvSpPr>
          <p:nvPr>
            <p:ph type="pic" sz="quarter" idx="15"/>
          </p:nvPr>
        </p:nvSpPr>
        <p:spPr>
          <a:xfrm>
            <a:off x="4425696" y="2819405"/>
            <a:ext cx="1295400" cy="276999"/>
          </a:xfrm>
        </p:spPr>
        <p:txBody>
          <a:bodyPr/>
          <a:lstStyle/>
          <a:p>
            <a:endParaRPr lang="en-US" dirty="0"/>
          </a:p>
        </p:txBody>
      </p:sp>
      <p:sp>
        <p:nvSpPr>
          <p:cNvPr id="22" name="Picture Placeholder 13">
            <a:extLst>
              <a:ext uri="{FF2B5EF4-FFF2-40B4-BE49-F238E27FC236}">
                <a16:creationId xmlns:a16="http://schemas.microsoft.com/office/drawing/2014/main" id="{45CFE02B-1D2B-5B47-B1CB-F06C9A9E0F8F}"/>
              </a:ext>
            </a:extLst>
          </p:cNvPr>
          <p:cNvSpPr>
            <a:spLocks noGrp="1"/>
          </p:cNvSpPr>
          <p:nvPr>
            <p:ph type="pic" sz="quarter" idx="16"/>
          </p:nvPr>
        </p:nvSpPr>
        <p:spPr>
          <a:xfrm>
            <a:off x="6409944" y="2819405"/>
            <a:ext cx="1295400" cy="276999"/>
          </a:xfrm>
        </p:spPr>
        <p:txBody>
          <a:bodyPr/>
          <a:lstStyle/>
          <a:p>
            <a:endParaRPr lang="en-US" dirty="0"/>
          </a:p>
        </p:txBody>
      </p:sp>
      <p:sp>
        <p:nvSpPr>
          <p:cNvPr id="23" name="Picture Placeholder 13">
            <a:extLst>
              <a:ext uri="{FF2B5EF4-FFF2-40B4-BE49-F238E27FC236}">
                <a16:creationId xmlns:a16="http://schemas.microsoft.com/office/drawing/2014/main" id="{401F0E7A-22DE-C046-9210-E075306A57C8}"/>
              </a:ext>
            </a:extLst>
          </p:cNvPr>
          <p:cNvSpPr>
            <a:spLocks noGrp="1"/>
          </p:cNvSpPr>
          <p:nvPr>
            <p:ph type="pic" sz="quarter" idx="17"/>
          </p:nvPr>
        </p:nvSpPr>
        <p:spPr>
          <a:xfrm>
            <a:off x="8394192" y="2819405"/>
            <a:ext cx="1295400" cy="276999"/>
          </a:xfrm>
        </p:spPr>
        <p:txBody>
          <a:bodyPr/>
          <a:lstStyle/>
          <a:p>
            <a:endParaRPr lang="en-US" dirty="0"/>
          </a:p>
        </p:txBody>
      </p:sp>
      <p:sp>
        <p:nvSpPr>
          <p:cNvPr id="24" name="Picture Placeholder 13">
            <a:extLst>
              <a:ext uri="{FF2B5EF4-FFF2-40B4-BE49-F238E27FC236}">
                <a16:creationId xmlns:a16="http://schemas.microsoft.com/office/drawing/2014/main" id="{15097E72-70CB-4F4D-952E-AD3E305ECA55}"/>
              </a:ext>
            </a:extLst>
          </p:cNvPr>
          <p:cNvSpPr>
            <a:spLocks noGrp="1"/>
          </p:cNvSpPr>
          <p:nvPr>
            <p:ph type="pic" sz="quarter" idx="18"/>
          </p:nvPr>
        </p:nvSpPr>
        <p:spPr>
          <a:xfrm>
            <a:off x="10378440" y="2819405"/>
            <a:ext cx="1295400" cy="276999"/>
          </a:xfrm>
        </p:spPr>
        <p:txBody>
          <a:bodyPr/>
          <a:lstStyle/>
          <a:p>
            <a:endParaRPr lang="en-US" dirty="0"/>
          </a:p>
        </p:txBody>
      </p:sp>
      <p:sp>
        <p:nvSpPr>
          <p:cNvPr id="25" name="Text Placeholder 12">
            <a:extLst>
              <a:ext uri="{FF2B5EF4-FFF2-40B4-BE49-F238E27FC236}">
                <a16:creationId xmlns:a16="http://schemas.microsoft.com/office/drawing/2014/main" id="{F2EB6677-61E0-644A-8EBF-3FF2A9559207}"/>
              </a:ext>
            </a:extLst>
          </p:cNvPr>
          <p:cNvSpPr>
            <a:spLocks noGrp="1"/>
          </p:cNvSpPr>
          <p:nvPr>
            <p:ph type="body" sz="quarter" idx="19"/>
          </p:nvPr>
        </p:nvSpPr>
        <p:spPr>
          <a:xfrm>
            <a:off x="2434591" y="4343403"/>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26" name="Text Placeholder 12">
            <a:extLst>
              <a:ext uri="{FF2B5EF4-FFF2-40B4-BE49-F238E27FC236}">
                <a16:creationId xmlns:a16="http://schemas.microsoft.com/office/drawing/2014/main" id="{63D11B55-AD5A-2648-A276-5D7414119572}"/>
              </a:ext>
            </a:extLst>
          </p:cNvPr>
          <p:cNvSpPr>
            <a:spLocks noGrp="1"/>
          </p:cNvSpPr>
          <p:nvPr>
            <p:ph type="body" sz="quarter" idx="20"/>
          </p:nvPr>
        </p:nvSpPr>
        <p:spPr>
          <a:xfrm>
            <a:off x="4434840" y="4343403"/>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27" name="Text Placeholder 12">
            <a:extLst>
              <a:ext uri="{FF2B5EF4-FFF2-40B4-BE49-F238E27FC236}">
                <a16:creationId xmlns:a16="http://schemas.microsoft.com/office/drawing/2014/main" id="{8DF7ECB7-60B2-CA4F-ACF6-5411665AC48B}"/>
              </a:ext>
            </a:extLst>
          </p:cNvPr>
          <p:cNvSpPr>
            <a:spLocks noGrp="1"/>
          </p:cNvSpPr>
          <p:nvPr>
            <p:ph type="body" sz="quarter" idx="21"/>
          </p:nvPr>
        </p:nvSpPr>
        <p:spPr>
          <a:xfrm>
            <a:off x="6412231" y="4343403"/>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28" name="Text Placeholder 12">
            <a:extLst>
              <a:ext uri="{FF2B5EF4-FFF2-40B4-BE49-F238E27FC236}">
                <a16:creationId xmlns:a16="http://schemas.microsoft.com/office/drawing/2014/main" id="{B22B8401-07CC-B34B-B77C-E70BEED250C3}"/>
              </a:ext>
            </a:extLst>
          </p:cNvPr>
          <p:cNvSpPr>
            <a:spLocks noGrp="1"/>
          </p:cNvSpPr>
          <p:nvPr>
            <p:ph type="body" sz="quarter" idx="22"/>
          </p:nvPr>
        </p:nvSpPr>
        <p:spPr>
          <a:xfrm>
            <a:off x="8378191" y="4343403"/>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29" name="Text Placeholder 12">
            <a:extLst>
              <a:ext uri="{FF2B5EF4-FFF2-40B4-BE49-F238E27FC236}">
                <a16:creationId xmlns:a16="http://schemas.microsoft.com/office/drawing/2014/main" id="{9EEE706D-7F38-644D-B9E3-6F38750A3704}"/>
              </a:ext>
            </a:extLst>
          </p:cNvPr>
          <p:cNvSpPr>
            <a:spLocks noGrp="1"/>
          </p:cNvSpPr>
          <p:nvPr>
            <p:ph type="body" sz="quarter" idx="23"/>
          </p:nvPr>
        </p:nvSpPr>
        <p:spPr>
          <a:xfrm>
            <a:off x="10355580" y="4343403"/>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Tree>
    <p:extLst>
      <p:ext uri="{BB962C8B-B14F-4D97-AF65-F5344CB8AC3E}">
        <p14:creationId xmlns:p14="http://schemas.microsoft.com/office/powerpoint/2010/main" val="21519084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Holder 4"/>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1"/>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099">
              <a:spcBef>
                <a:spcPts val="11"/>
              </a:spcBef>
            </a:pPr>
            <a:fld id="{81D60167-4931-47E6-BA6A-407CBD079E47}" type="slidenum">
              <a:rPr lang="en-US" smtClean="0"/>
              <a:pPr marL="38099">
                <a:spcBef>
                  <a:spcPts val="11"/>
                </a:spcBef>
              </a:pPr>
              <a:t>‹#›</a:t>
            </a:fld>
            <a:endParaRPr lang="en-US"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6"/>
            <a:ext cx="12192000" cy="808075"/>
          </a:xfrm>
          <a:prstGeom prst="rect">
            <a:avLst/>
          </a:prstGeom>
          <a:solidFill>
            <a:srgbClr val="00B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4501" y="252188"/>
            <a:ext cx="1130395" cy="357415"/>
          </a:xfrm>
          <a:prstGeom prst="rect">
            <a:avLst/>
          </a:prstGeom>
        </p:spPr>
      </p:pic>
      <p:sp>
        <p:nvSpPr>
          <p:cNvPr id="9" name="TextBox 8">
            <a:extLst>
              <a:ext uri="{FF2B5EF4-FFF2-40B4-BE49-F238E27FC236}">
                <a16:creationId xmlns:a16="http://schemas.microsoft.com/office/drawing/2014/main" id="{2905459B-A554-7F47-A93B-9AEBC63BE267}"/>
              </a:ext>
            </a:extLst>
          </p:cNvPr>
          <p:cNvSpPr txBox="1"/>
          <p:nvPr userDrawn="1"/>
        </p:nvSpPr>
        <p:spPr>
          <a:xfrm>
            <a:off x="7696200" y="304801"/>
            <a:ext cx="4191000" cy="307777"/>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
        <p:nvSpPr>
          <p:cNvPr id="10" name="Holder 2">
            <a:extLst>
              <a:ext uri="{FF2B5EF4-FFF2-40B4-BE49-F238E27FC236}">
                <a16:creationId xmlns:a16="http://schemas.microsoft.com/office/drawing/2014/main" id="{C59635CF-F7F5-A844-B690-CECD7A817BC4}"/>
              </a:ext>
            </a:extLst>
          </p:cNvPr>
          <p:cNvSpPr>
            <a:spLocks noGrp="1"/>
          </p:cNvSpPr>
          <p:nvPr>
            <p:ph type="title"/>
          </p:nvPr>
        </p:nvSpPr>
        <p:spPr>
          <a:xfrm>
            <a:off x="444500" y="1450192"/>
            <a:ext cx="11303000" cy="1440814"/>
          </a:xfrm>
          <a:prstGeom prst="rect">
            <a:avLst/>
          </a:prstGeom>
        </p:spPr>
        <p:txBody>
          <a:bodyPr lIns="0" tIns="0" rIns="0" bIns="0"/>
          <a:lstStyle>
            <a:lvl1pPr>
              <a:defRPr sz="5051" b="0" i="0">
                <a:solidFill>
                  <a:srgbClr val="00B3A9"/>
                </a:solidFill>
                <a:latin typeface="+mj-lt"/>
                <a:cs typeface="Roboto-Thin"/>
              </a:defRPr>
            </a:lvl1pPr>
          </a:lstStyle>
          <a:p>
            <a:endParaRPr dirty="0"/>
          </a:p>
        </p:txBody>
      </p:sp>
      <p:sp>
        <p:nvSpPr>
          <p:cNvPr id="11" name="Holder 3">
            <a:extLst>
              <a:ext uri="{FF2B5EF4-FFF2-40B4-BE49-F238E27FC236}">
                <a16:creationId xmlns:a16="http://schemas.microsoft.com/office/drawing/2014/main" id="{DD6E819A-D37B-234D-ADC0-13CA5C83E0B4}"/>
              </a:ext>
            </a:extLst>
          </p:cNvPr>
          <p:cNvSpPr>
            <a:spLocks noGrp="1"/>
          </p:cNvSpPr>
          <p:nvPr>
            <p:ph type="body" idx="1"/>
          </p:nvPr>
        </p:nvSpPr>
        <p:spPr>
          <a:xfrm>
            <a:off x="444500" y="3185944"/>
            <a:ext cx="11303000" cy="276999"/>
          </a:xfrm>
        </p:spPr>
        <p:txBody>
          <a:bodyPr lIns="0" tIns="0" rIns="0" bIns="0"/>
          <a:lstStyle>
            <a:lvl1pPr>
              <a:defRPr b="0" i="0">
                <a:solidFill>
                  <a:srgbClr val="4A5FAB"/>
                </a:solidFill>
                <a:latin typeface="+mn-lt"/>
                <a:ea typeface="Roboto Medium" panose="02000000000000000000"/>
              </a:defRPr>
            </a:lvl1pPr>
          </a:lstStyle>
          <a:p>
            <a:endParaRPr dirty="0"/>
          </a:p>
        </p:txBody>
      </p:sp>
      <p:sp>
        <p:nvSpPr>
          <p:cNvPr id="12" name="Text Placeholder 9">
            <a:extLst>
              <a:ext uri="{FF2B5EF4-FFF2-40B4-BE49-F238E27FC236}">
                <a16:creationId xmlns:a16="http://schemas.microsoft.com/office/drawing/2014/main" id="{2F0B35AA-E181-EF47-B380-91D53EA0EB67}"/>
              </a:ext>
            </a:extLst>
          </p:cNvPr>
          <p:cNvSpPr>
            <a:spLocks noGrp="1"/>
          </p:cNvSpPr>
          <p:nvPr>
            <p:ph type="body" sz="quarter" idx="10"/>
          </p:nvPr>
        </p:nvSpPr>
        <p:spPr>
          <a:xfrm>
            <a:off x="457203" y="3657603"/>
            <a:ext cx="11290300" cy="369332"/>
          </a:xfrm>
        </p:spPr>
        <p:txBody>
          <a:bodyPr/>
          <a:lstStyle>
            <a:lvl1pPr>
              <a:defRPr sz="2400" b="0" i="0">
                <a:latin typeface="+mn-lt"/>
                <a:ea typeface="Roboto Light" panose="02000000000000000000"/>
              </a:defRPr>
            </a:lvl1pPr>
            <a:lvl2pPr>
              <a:defRPr sz="2400">
                <a:latin typeface="Roboto" panose="02000000000000000000" pitchFamily="2" charset="0"/>
                <a:ea typeface="Roboto" panose="02000000000000000000" pitchFamily="2" charset="0"/>
              </a:defRPr>
            </a:lvl2pPr>
            <a:lvl3pPr>
              <a:defRPr sz="2400">
                <a:latin typeface="Roboto" panose="02000000000000000000" pitchFamily="2" charset="0"/>
                <a:ea typeface="Roboto" panose="02000000000000000000" pitchFamily="2" charset="0"/>
              </a:defRPr>
            </a:lvl3pPr>
            <a:lvl4pPr>
              <a:defRPr sz="2400">
                <a:latin typeface="Roboto" panose="02000000000000000000" pitchFamily="2" charset="0"/>
                <a:ea typeface="Roboto" panose="02000000000000000000" pitchFamily="2" charset="0"/>
              </a:defRPr>
            </a:lvl4pPr>
            <a:lvl5pPr>
              <a:defRPr sz="2400">
                <a:latin typeface="Roboto" panose="02000000000000000000" pitchFamily="2" charset="0"/>
                <a:ea typeface="Roboto" panose="02000000000000000000" pitchFamily="2" charset="0"/>
              </a:defRPr>
            </a:lvl5pPr>
          </a:lstStyle>
          <a:p>
            <a:pPr lvl="0"/>
            <a:r>
              <a:rPr lang="en-US" dirty="0"/>
              <a:t>Click to edit Master text styles</a:t>
            </a:r>
          </a:p>
        </p:txBody>
      </p:sp>
    </p:spTree>
    <p:extLst>
      <p:ext uri="{BB962C8B-B14F-4D97-AF65-F5344CB8AC3E}">
        <p14:creationId xmlns:p14="http://schemas.microsoft.com/office/powerpoint/2010/main" val="17170781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44503" y="1450192"/>
            <a:ext cx="5651500" cy="1440814"/>
          </a:xfrm>
          <a:prstGeom prst="rect">
            <a:avLst/>
          </a:prstGeom>
        </p:spPr>
        <p:txBody>
          <a:bodyPr lIns="0" tIns="0" rIns="0" bIns="0"/>
          <a:lstStyle>
            <a:lvl1pPr>
              <a:defRPr sz="5051" b="0" i="0">
                <a:solidFill>
                  <a:srgbClr val="00B3A9"/>
                </a:solidFill>
                <a:latin typeface="+mj-lt"/>
                <a:cs typeface="Roboto-Thin"/>
              </a:defRPr>
            </a:lvl1pPr>
          </a:lstStyle>
          <a:p>
            <a:endParaRPr dirty="0"/>
          </a:p>
        </p:txBody>
      </p:sp>
      <p:sp>
        <p:nvSpPr>
          <p:cNvPr id="3" name="Holder 3"/>
          <p:cNvSpPr>
            <a:spLocks noGrp="1"/>
          </p:cNvSpPr>
          <p:nvPr>
            <p:ph type="body" idx="1"/>
          </p:nvPr>
        </p:nvSpPr>
        <p:spPr>
          <a:xfrm>
            <a:off x="444503" y="3185944"/>
            <a:ext cx="5651500" cy="276999"/>
          </a:xfrm>
        </p:spPr>
        <p:txBody>
          <a:bodyPr lIns="0" tIns="0" rIns="0" bIns="0"/>
          <a:lstStyle>
            <a:lvl1pPr>
              <a:defRPr b="0" i="0">
                <a:solidFill>
                  <a:srgbClr val="4A5FAB"/>
                </a:solidFill>
                <a:latin typeface="+mn-lt"/>
                <a:ea typeface="Roboto Medium" panose="02000000000000000000"/>
              </a:defRPr>
            </a:lvl1pPr>
          </a:lstStyle>
          <a:p>
            <a:endParaRPr dirty="0"/>
          </a:p>
        </p:txBody>
      </p:sp>
      <p:sp>
        <p:nvSpPr>
          <p:cNvPr id="4" name="Holder 4"/>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1"/>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099">
              <a:spcBef>
                <a:spcPts val="11"/>
              </a:spcBef>
            </a:pPr>
            <a:fld id="{81D60167-4931-47E6-BA6A-407CBD079E47}" type="slidenum">
              <a:rPr lang="en-US" smtClean="0"/>
              <a:pPr marL="38099">
                <a:spcBef>
                  <a:spcPts val="11"/>
                </a:spcBef>
              </a:pPr>
              <a:t>‹#›</a:t>
            </a:fld>
            <a:endParaRPr lang="en-US"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6"/>
            <a:ext cx="12192000" cy="808075"/>
          </a:xfrm>
          <a:prstGeom prst="rect">
            <a:avLst/>
          </a:prstGeom>
          <a:solidFill>
            <a:srgbClr val="00B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4501" y="252188"/>
            <a:ext cx="1130395" cy="357415"/>
          </a:xfrm>
          <a:prstGeom prst="rect">
            <a:avLst/>
          </a:prstGeom>
        </p:spPr>
      </p:pic>
      <p:sp>
        <p:nvSpPr>
          <p:cNvPr id="10" name="Text Placeholder 9">
            <a:extLst>
              <a:ext uri="{FF2B5EF4-FFF2-40B4-BE49-F238E27FC236}">
                <a16:creationId xmlns:a16="http://schemas.microsoft.com/office/drawing/2014/main" id="{126C80F6-F1F1-2E47-8285-B571C3F344FF}"/>
              </a:ext>
            </a:extLst>
          </p:cNvPr>
          <p:cNvSpPr>
            <a:spLocks noGrp="1"/>
          </p:cNvSpPr>
          <p:nvPr>
            <p:ph type="body" sz="quarter" idx="10"/>
          </p:nvPr>
        </p:nvSpPr>
        <p:spPr>
          <a:xfrm>
            <a:off x="457200" y="3657603"/>
            <a:ext cx="5638800" cy="369332"/>
          </a:xfrm>
        </p:spPr>
        <p:txBody>
          <a:bodyPr/>
          <a:lstStyle>
            <a:lvl1pPr>
              <a:defRPr sz="2400" b="0" i="0">
                <a:latin typeface="+mn-lt"/>
                <a:ea typeface="Roboto Light" panose="02000000000000000000"/>
              </a:defRPr>
            </a:lvl1pPr>
            <a:lvl2pPr>
              <a:defRPr sz="2400">
                <a:latin typeface="Roboto" panose="02000000000000000000" pitchFamily="2" charset="0"/>
                <a:ea typeface="Roboto" panose="02000000000000000000" pitchFamily="2" charset="0"/>
              </a:defRPr>
            </a:lvl2pPr>
            <a:lvl3pPr>
              <a:defRPr sz="2400">
                <a:latin typeface="Roboto" panose="02000000000000000000" pitchFamily="2" charset="0"/>
                <a:ea typeface="Roboto" panose="02000000000000000000" pitchFamily="2" charset="0"/>
              </a:defRPr>
            </a:lvl3pPr>
            <a:lvl4pPr>
              <a:defRPr sz="2400">
                <a:latin typeface="Roboto" panose="02000000000000000000" pitchFamily="2" charset="0"/>
                <a:ea typeface="Roboto" panose="02000000000000000000" pitchFamily="2" charset="0"/>
              </a:defRPr>
            </a:lvl4pPr>
            <a:lvl5pPr>
              <a:defRPr sz="2400">
                <a:latin typeface="Roboto" panose="02000000000000000000" pitchFamily="2" charset="0"/>
                <a:ea typeface="Roboto" panose="02000000000000000000" pitchFamily="2" charset="0"/>
              </a:defRPr>
            </a:lvl5pPr>
          </a:lstStyle>
          <a:p>
            <a:pPr lvl="0"/>
            <a:r>
              <a:rPr lang="en-US" dirty="0"/>
              <a:t>Click to edit Master text styles</a:t>
            </a:r>
          </a:p>
        </p:txBody>
      </p:sp>
      <p:sp>
        <p:nvSpPr>
          <p:cNvPr id="11" name="TextBox 10">
            <a:extLst>
              <a:ext uri="{FF2B5EF4-FFF2-40B4-BE49-F238E27FC236}">
                <a16:creationId xmlns:a16="http://schemas.microsoft.com/office/drawing/2014/main" id="{734CF006-A965-564F-AE51-0E7F31061310}"/>
              </a:ext>
            </a:extLst>
          </p:cNvPr>
          <p:cNvSpPr txBox="1"/>
          <p:nvPr userDrawn="1"/>
        </p:nvSpPr>
        <p:spPr>
          <a:xfrm>
            <a:off x="7696200" y="304801"/>
            <a:ext cx="4191000" cy="307777"/>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
        <p:nvSpPr>
          <p:cNvPr id="9" name="Picture Placeholder 8">
            <a:extLst>
              <a:ext uri="{FF2B5EF4-FFF2-40B4-BE49-F238E27FC236}">
                <a16:creationId xmlns:a16="http://schemas.microsoft.com/office/drawing/2014/main" id="{EDDE6905-DD40-8E45-BB5C-1B206C41290A}"/>
              </a:ext>
            </a:extLst>
          </p:cNvPr>
          <p:cNvSpPr>
            <a:spLocks noGrp="1"/>
          </p:cNvSpPr>
          <p:nvPr>
            <p:ph type="pic" sz="quarter" idx="11"/>
          </p:nvPr>
        </p:nvSpPr>
        <p:spPr>
          <a:xfrm>
            <a:off x="7086600" y="1447805"/>
            <a:ext cx="4648200" cy="276999"/>
          </a:xfrm>
        </p:spPr>
        <p:txBody>
          <a:bodyPr/>
          <a:lstStyle/>
          <a:p>
            <a:endParaRPr lang="en-US" dirty="0"/>
          </a:p>
        </p:txBody>
      </p:sp>
      <p:sp>
        <p:nvSpPr>
          <p:cNvPr id="13" name="Text Placeholder 12">
            <a:extLst>
              <a:ext uri="{FF2B5EF4-FFF2-40B4-BE49-F238E27FC236}">
                <a16:creationId xmlns:a16="http://schemas.microsoft.com/office/drawing/2014/main" id="{D1E82340-A787-B148-997F-A1D347CAF8BF}"/>
              </a:ext>
            </a:extLst>
          </p:cNvPr>
          <p:cNvSpPr>
            <a:spLocks noGrp="1"/>
          </p:cNvSpPr>
          <p:nvPr>
            <p:ph type="body" sz="quarter" idx="12"/>
          </p:nvPr>
        </p:nvSpPr>
        <p:spPr>
          <a:xfrm>
            <a:off x="7086600" y="5029203"/>
            <a:ext cx="4648200" cy="923330"/>
          </a:xfrm>
        </p:spPr>
        <p:txBody>
          <a:bodyPr/>
          <a:lstStyle>
            <a:lvl1pPr>
              <a:defRPr sz="1200" b="0" i="0">
                <a:latin typeface="+mn-lt"/>
                <a:ea typeface="Roboto" panose="02000000000000000000"/>
                <a:cs typeface="Roboto" panose="02000000000000000000"/>
              </a:defRPr>
            </a:lvl1pPr>
            <a:lvl2pPr>
              <a:defRPr sz="1200" b="0" i="0">
                <a:latin typeface="+mn-lt"/>
                <a:ea typeface="Roboto" panose="02000000000000000000"/>
                <a:cs typeface="Roboto" panose="02000000000000000000"/>
              </a:defRPr>
            </a:lvl2pPr>
            <a:lvl3pPr>
              <a:defRPr sz="1200" b="0" i="0">
                <a:latin typeface="+mn-lt"/>
                <a:ea typeface="Roboto" panose="02000000000000000000"/>
                <a:cs typeface="Roboto" panose="02000000000000000000"/>
              </a:defRPr>
            </a:lvl3pPr>
            <a:lvl4pPr>
              <a:defRPr sz="1200" b="0" i="0">
                <a:latin typeface="+mn-lt"/>
                <a:ea typeface="Roboto" panose="02000000000000000000"/>
                <a:cs typeface="Roboto" panose="02000000000000000000"/>
              </a:defRPr>
            </a:lvl4pPr>
            <a:lvl5pPr>
              <a:defRPr sz="1200" b="0" i="0">
                <a:latin typeface="+mn-lt"/>
                <a:ea typeface="Roboto" panose="02000000000000000000"/>
                <a:cs typeface="Roboto" panose="020000000000000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7877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Holder 3"/>
          <p:cNvSpPr>
            <a:spLocks noGrp="1"/>
          </p:cNvSpPr>
          <p:nvPr>
            <p:ph type="body" idx="1"/>
          </p:nvPr>
        </p:nvSpPr>
        <p:spPr>
          <a:xfrm>
            <a:off x="444503" y="2743206"/>
            <a:ext cx="5651500" cy="276999"/>
          </a:xfrm>
        </p:spPr>
        <p:txBody>
          <a:bodyPr lIns="0" tIns="0" rIns="0" bIns="0"/>
          <a:lstStyle>
            <a:lvl1pPr>
              <a:defRPr b="0" i="0">
                <a:solidFill>
                  <a:srgbClr val="4A5FAB"/>
                </a:solidFill>
                <a:latin typeface="+mn-lt"/>
                <a:ea typeface="Roboto Medium" panose="02000000000000000000"/>
              </a:defRPr>
            </a:lvl1pPr>
          </a:lstStyle>
          <a:p>
            <a:endParaRPr dirty="0"/>
          </a:p>
        </p:txBody>
      </p:sp>
      <p:sp>
        <p:nvSpPr>
          <p:cNvPr id="4" name="Holder 4"/>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1"/>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099">
              <a:spcBef>
                <a:spcPts val="11"/>
              </a:spcBef>
            </a:pPr>
            <a:fld id="{81D60167-4931-47E6-BA6A-407CBD079E47}" type="slidenum">
              <a:rPr lang="en-US" smtClean="0"/>
              <a:pPr marL="38099">
                <a:spcBef>
                  <a:spcPts val="11"/>
                </a:spcBef>
              </a:pPr>
              <a:t>‹#›</a:t>
            </a:fld>
            <a:endParaRPr lang="en-US"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6"/>
            <a:ext cx="12192000" cy="808075"/>
          </a:xfrm>
          <a:prstGeom prst="rect">
            <a:avLst/>
          </a:prstGeom>
          <a:solidFill>
            <a:srgbClr val="00B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4501" y="252188"/>
            <a:ext cx="1130395" cy="357415"/>
          </a:xfrm>
          <a:prstGeom prst="rect">
            <a:avLst/>
          </a:prstGeom>
        </p:spPr>
      </p:pic>
      <p:sp>
        <p:nvSpPr>
          <p:cNvPr id="11" name="TextBox 10">
            <a:extLst>
              <a:ext uri="{FF2B5EF4-FFF2-40B4-BE49-F238E27FC236}">
                <a16:creationId xmlns:a16="http://schemas.microsoft.com/office/drawing/2014/main" id="{734CF006-A965-564F-AE51-0E7F31061310}"/>
              </a:ext>
            </a:extLst>
          </p:cNvPr>
          <p:cNvSpPr txBox="1"/>
          <p:nvPr userDrawn="1"/>
        </p:nvSpPr>
        <p:spPr>
          <a:xfrm>
            <a:off x="7696200" y="304801"/>
            <a:ext cx="4191000" cy="307777"/>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
        <p:nvSpPr>
          <p:cNvPr id="14" name="Text Placeholder 13">
            <a:extLst>
              <a:ext uri="{FF2B5EF4-FFF2-40B4-BE49-F238E27FC236}">
                <a16:creationId xmlns:a16="http://schemas.microsoft.com/office/drawing/2014/main" id="{3913E056-797F-C44D-BC3B-D4C1329B5B18}"/>
              </a:ext>
            </a:extLst>
          </p:cNvPr>
          <p:cNvSpPr>
            <a:spLocks noGrp="1"/>
          </p:cNvSpPr>
          <p:nvPr>
            <p:ph type="body" sz="quarter" idx="10"/>
          </p:nvPr>
        </p:nvSpPr>
        <p:spPr>
          <a:xfrm>
            <a:off x="444500" y="3276603"/>
            <a:ext cx="11353800" cy="1846659"/>
          </a:xfrm>
        </p:spPr>
        <p:txBody>
          <a:bodyPr numCol="1"/>
          <a:lstStyle>
            <a:lvl1pPr>
              <a:defRPr sz="2400" b="0" i="0">
                <a:latin typeface="+mn-lt"/>
                <a:ea typeface="Roboto Light" panose="02000000000000000000"/>
              </a:defRPr>
            </a:lvl1pPr>
            <a:lvl2pPr>
              <a:defRPr sz="2400" b="0" i="0">
                <a:latin typeface="+mn-lt"/>
                <a:ea typeface="Roboto Light" panose="02000000000000000000"/>
              </a:defRPr>
            </a:lvl2pPr>
            <a:lvl3pPr>
              <a:defRPr sz="2400" b="0" i="0">
                <a:latin typeface="+mn-lt"/>
                <a:ea typeface="Roboto Light" panose="02000000000000000000"/>
              </a:defRPr>
            </a:lvl3pPr>
            <a:lvl4pPr>
              <a:defRPr sz="2400" b="0" i="0">
                <a:latin typeface="+mn-lt"/>
                <a:ea typeface="Roboto Light" panose="02000000000000000000"/>
              </a:defRPr>
            </a:lvl4pPr>
            <a:lvl5pPr>
              <a:defRPr sz="2400" b="0" i="0">
                <a:latin typeface="+mn-lt"/>
                <a:ea typeface="Roboto Light" panose="020000000000000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Holder 2">
            <a:extLst>
              <a:ext uri="{FF2B5EF4-FFF2-40B4-BE49-F238E27FC236}">
                <a16:creationId xmlns:a16="http://schemas.microsoft.com/office/drawing/2014/main" id="{F34F3816-759B-4F4C-974A-D4F68393FF50}"/>
              </a:ext>
            </a:extLst>
          </p:cNvPr>
          <p:cNvSpPr>
            <a:spLocks noGrp="1"/>
          </p:cNvSpPr>
          <p:nvPr>
            <p:ph type="title"/>
          </p:nvPr>
        </p:nvSpPr>
        <p:spPr>
          <a:xfrm>
            <a:off x="444503" y="1450192"/>
            <a:ext cx="5651500" cy="1140608"/>
          </a:xfrm>
          <a:prstGeom prst="rect">
            <a:avLst/>
          </a:prstGeom>
        </p:spPr>
        <p:txBody>
          <a:bodyPr lIns="0" tIns="0" rIns="0" bIns="0"/>
          <a:lstStyle>
            <a:lvl1pPr>
              <a:defRPr sz="5051" b="0" i="0">
                <a:solidFill>
                  <a:srgbClr val="00B3A9"/>
                </a:solidFill>
                <a:latin typeface="+mj-lt"/>
                <a:cs typeface="Roboto-Thin"/>
              </a:defRPr>
            </a:lvl1pPr>
          </a:lstStyle>
          <a:p>
            <a:endParaRPr dirty="0"/>
          </a:p>
        </p:txBody>
      </p:sp>
    </p:spTree>
    <p:extLst>
      <p:ext uri="{BB962C8B-B14F-4D97-AF65-F5344CB8AC3E}">
        <p14:creationId xmlns:p14="http://schemas.microsoft.com/office/powerpoint/2010/main" val="12261083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3" name="Holder 3"/>
          <p:cNvSpPr>
            <a:spLocks noGrp="1"/>
          </p:cNvSpPr>
          <p:nvPr>
            <p:ph type="body" idx="1"/>
          </p:nvPr>
        </p:nvSpPr>
        <p:spPr>
          <a:xfrm>
            <a:off x="444503" y="1890539"/>
            <a:ext cx="5651500" cy="276999"/>
          </a:xfrm>
        </p:spPr>
        <p:txBody>
          <a:bodyPr lIns="0" tIns="0" rIns="0" bIns="0"/>
          <a:lstStyle>
            <a:lvl1pPr>
              <a:defRPr b="0" i="0">
                <a:solidFill>
                  <a:srgbClr val="4A5FAB"/>
                </a:solidFill>
                <a:latin typeface="+mn-lt"/>
                <a:ea typeface="Roboto Medium" panose="02000000000000000000"/>
              </a:defRPr>
            </a:lvl1pPr>
          </a:lstStyle>
          <a:p>
            <a:endParaRPr dirty="0"/>
          </a:p>
        </p:txBody>
      </p:sp>
      <p:sp>
        <p:nvSpPr>
          <p:cNvPr id="4" name="Holder 4"/>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1"/>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099">
              <a:spcBef>
                <a:spcPts val="11"/>
              </a:spcBef>
            </a:pPr>
            <a:fld id="{81D60167-4931-47E6-BA6A-407CBD079E47}" type="slidenum">
              <a:rPr lang="en-US" smtClean="0"/>
              <a:pPr marL="38099">
                <a:spcBef>
                  <a:spcPts val="11"/>
                </a:spcBef>
              </a:pPr>
              <a:t>‹#›</a:t>
            </a:fld>
            <a:endParaRPr lang="en-US"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6"/>
            <a:ext cx="12192000" cy="808075"/>
          </a:xfrm>
          <a:prstGeom prst="rect">
            <a:avLst/>
          </a:prstGeom>
          <a:solidFill>
            <a:srgbClr val="00B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4501" y="252188"/>
            <a:ext cx="1130395" cy="357415"/>
          </a:xfrm>
          <a:prstGeom prst="rect">
            <a:avLst/>
          </a:prstGeom>
        </p:spPr>
      </p:pic>
      <p:sp>
        <p:nvSpPr>
          <p:cNvPr id="11" name="TextBox 10">
            <a:extLst>
              <a:ext uri="{FF2B5EF4-FFF2-40B4-BE49-F238E27FC236}">
                <a16:creationId xmlns:a16="http://schemas.microsoft.com/office/drawing/2014/main" id="{734CF006-A965-564F-AE51-0E7F31061310}"/>
              </a:ext>
            </a:extLst>
          </p:cNvPr>
          <p:cNvSpPr txBox="1"/>
          <p:nvPr userDrawn="1"/>
        </p:nvSpPr>
        <p:spPr>
          <a:xfrm>
            <a:off x="7696200" y="304801"/>
            <a:ext cx="4191000" cy="307777"/>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
        <p:nvSpPr>
          <p:cNvPr id="14" name="Text Placeholder 13">
            <a:extLst>
              <a:ext uri="{FF2B5EF4-FFF2-40B4-BE49-F238E27FC236}">
                <a16:creationId xmlns:a16="http://schemas.microsoft.com/office/drawing/2014/main" id="{3913E056-797F-C44D-BC3B-D4C1329B5B18}"/>
              </a:ext>
            </a:extLst>
          </p:cNvPr>
          <p:cNvSpPr>
            <a:spLocks noGrp="1"/>
          </p:cNvSpPr>
          <p:nvPr>
            <p:ph type="body" sz="quarter" idx="10"/>
          </p:nvPr>
        </p:nvSpPr>
        <p:spPr>
          <a:xfrm>
            <a:off x="457200" y="2438406"/>
            <a:ext cx="11353800" cy="1846659"/>
          </a:xfrm>
        </p:spPr>
        <p:txBody>
          <a:bodyPr numCol="1"/>
          <a:lstStyle>
            <a:lvl1pPr>
              <a:defRPr sz="2400" b="0" i="0">
                <a:latin typeface="+mn-lt"/>
                <a:ea typeface="Roboto Light" panose="02000000000000000000"/>
              </a:defRPr>
            </a:lvl1pPr>
            <a:lvl2pPr>
              <a:defRPr sz="2400" b="0" i="0">
                <a:latin typeface="+mn-lt"/>
                <a:ea typeface="Roboto Light" panose="02000000000000000000"/>
              </a:defRPr>
            </a:lvl2pPr>
            <a:lvl3pPr>
              <a:defRPr sz="2400" b="0" i="0">
                <a:latin typeface="+mn-lt"/>
                <a:ea typeface="Roboto Light" panose="02000000000000000000"/>
              </a:defRPr>
            </a:lvl3pPr>
            <a:lvl4pPr>
              <a:defRPr sz="2400" b="0" i="0">
                <a:latin typeface="+mn-lt"/>
                <a:ea typeface="Roboto Light" panose="02000000000000000000"/>
              </a:defRPr>
            </a:lvl4pPr>
            <a:lvl5pPr>
              <a:defRPr sz="2400" b="0" i="0">
                <a:latin typeface="+mn-lt"/>
                <a:ea typeface="Roboto Light" panose="020000000000000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43323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4" name="Holder 4"/>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1"/>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099">
              <a:spcBef>
                <a:spcPts val="11"/>
              </a:spcBef>
            </a:pPr>
            <a:fld id="{81D60167-4931-47E6-BA6A-407CBD079E47}" type="slidenum">
              <a:rPr lang="en-US" smtClean="0"/>
              <a:pPr marL="38099">
                <a:spcBef>
                  <a:spcPts val="11"/>
                </a:spcBef>
              </a:pPr>
              <a:t>‹#›</a:t>
            </a:fld>
            <a:endParaRPr lang="en-US"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6"/>
            <a:ext cx="12192000" cy="808075"/>
          </a:xfrm>
          <a:prstGeom prst="rect">
            <a:avLst/>
          </a:prstGeom>
          <a:solidFill>
            <a:srgbClr val="00B3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4501" y="252188"/>
            <a:ext cx="1130395" cy="357415"/>
          </a:xfrm>
          <a:prstGeom prst="rect">
            <a:avLst/>
          </a:prstGeom>
        </p:spPr>
      </p:pic>
      <p:sp>
        <p:nvSpPr>
          <p:cNvPr id="10" name="Text Placeholder 9">
            <a:extLst>
              <a:ext uri="{FF2B5EF4-FFF2-40B4-BE49-F238E27FC236}">
                <a16:creationId xmlns:a16="http://schemas.microsoft.com/office/drawing/2014/main" id="{126C80F6-F1F1-2E47-8285-B571C3F344FF}"/>
              </a:ext>
            </a:extLst>
          </p:cNvPr>
          <p:cNvSpPr>
            <a:spLocks noGrp="1"/>
          </p:cNvSpPr>
          <p:nvPr>
            <p:ph type="body" sz="quarter" idx="10"/>
          </p:nvPr>
        </p:nvSpPr>
        <p:spPr>
          <a:xfrm>
            <a:off x="457200" y="5486403"/>
            <a:ext cx="5638800" cy="369332"/>
          </a:xfrm>
        </p:spPr>
        <p:txBody>
          <a:bodyPr/>
          <a:lstStyle>
            <a:lvl1pPr>
              <a:defRPr sz="2400" b="0" i="0">
                <a:latin typeface="+mn-lt"/>
                <a:ea typeface="Roboto Light" panose="02000000000000000000"/>
              </a:defRPr>
            </a:lvl1pPr>
            <a:lvl2pPr>
              <a:defRPr sz="2400">
                <a:latin typeface="Roboto" panose="02000000000000000000" pitchFamily="2" charset="0"/>
                <a:ea typeface="Roboto" panose="02000000000000000000" pitchFamily="2" charset="0"/>
              </a:defRPr>
            </a:lvl2pPr>
            <a:lvl3pPr>
              <a:defRPr sz="2400">
                <a:latin typeface="Roboto" panose="02000000000000000000" pitchFamily="2" charset="0"/>
                <a:ea typeface="Roboto" panose="02000000000000000000" pitchFamily="2" charset="0"/>
              </a:defRPr>
            </a:lvl3pPr>
            <a:lvl4pPr>
              <a:defRPr sz="2400">
                <a:latin typeface="Roboto" panose="02000000000000000000" pitchFamily="2" charset="0"/>
                <a:ea typeface="Roboto" panose="02000000000000000000" pitchFamily="2" charset="0"/>
              </a:defRPr>
            </a:lvl4pPr>
            <a:lvl5pPr>
              <a:defRPr sz="2400">
                <a:latin typeface="Roboto" panose="02000000000000000000" pitchFamily="2" charset="0"/>
                <a:ea typeface="Roboto" panose="02000000000000000000" pitchFamily="2" charset="0"/>
              </a:defRPr>
            </a:lvl5pPr>
          </a:lstStyle>
          <a:p>
            <a:pPr lvl="0"/>
            <a:r>
              <a:rPr lang="en-US" dirty="0"/>
              <a:t>Click to edit Master text styles</a:t>
            </a:r>
          </a:p>
        </p:txBody>
      </p:sp>
      <p:sp>
        <p:nvSpPr>
          <p:cNvPr id="11" name="TextBox 10">
            <a:extLst>
              <a:ext uri="{FF2B5EF4-FFF2-40B4-BE49-F238E27FC236}">
                <a16:creationId xmlns:a16="http://schemas.microsoft.com/office/drawing/2014/main" id="{734CF006-A965-564F-AE51-0E7F31061310}"/>
              </a:ext>
            </a:extLst>
          </p:cNvPr>
          <p:cNvSpPr txBox="1"/>
          <p:nvPr userDrawn="1"/>
        </p:nvSpPr>
        <p:spPr>
          <a:xfrm>
            <a:off x="7696200" y="304801"/>
            <a:ext cx="4191000" cy="307777"/>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
        <p:nvSpPr>
          <p:cNvPr id="13" name="Text Placeholder 12">
            <a:extLst>
              <a:ext uri="{FF2B5EF4-FFF2-40B4-BE49-F238E27FC236}">
                <a16:creationId xmlns:a16="http://schemas.microsoft.com/office/drawing/2014/main" id="{D1E82340-A787-B148-997F-A1D347CAF8BF}"/>
              </a:ext>
            </a:extLst>
          </p:cNvPr>
          <p:cNvSpPr>
            <a:spLocks noGrp="1"/>
          </p:cNvSpPr>
          <p:nvPr>
            <p:ph type="body" sz="quarter" idx="12"/>
          </p:nvPr>
        </p:nvSpPr>
        <p:spPr>
          <a:xfrm>
            <a:off x="457200" y="4343403"/>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12" name="Holder 2">
            <a:extLst>
              <a:ext uri="{FF2B5EF4-FFF2-40B4-BE49-F238E27FC236}">
                <a16:creationId xmlns:a16="http://schemas.microsoft.com/office/drawing/2014/main" id="{2CB83DA7-2A17-C24F-91B8-97CA054DF45C}"/>
              </a:ext>
            </a:extLst>
          </p:cNvPr>
          <p:cNvSpPr>
            <a:spLocks noGrp="1"/>
          </p:cNvSpPr>
          <p:nvPr>
            <p:ph type="title"/>
          </p:nvPr>
        </p:nvSpPr>
        <p:spPr>
          <a:xfrm>
            <a:off x="444503" y="1450192"/>
            <a:ext cx="7708900" cy="912008"/>
          </a:xfrm>
          <a:prstGeom prst="rect">
            <a:avLst/>
          </a:prstGeom>
        </p:spPr>
        <p:txBody>
          <a:bodyPr lIns="0" tIns="0" rIns="0" bIns="0"/>
          <a:lstStyle>
            <a:lvl1pPr>
              <a:defRPr sz="5051" b="0" i="0">
                <a:solidFill>
                  <a:srgbClr val="00B3A9"/>
                </a:solidFill>
                <a:latin typeface="+mj-lt"/>
                <a:cs typeface="Roboto-Thin"/>
              </a:defRPr>
            </a:lvl1pPr>
          </a:lstStyle>
          <a:p>
            <a:endParaRPr dirty="0"/>
          </a:p>
        </p:txBody>
      </p:sp>
      <p:sp>
        <p:nvSpPr>
          <p:cNvPr id="14" name="Picture Placeholder 13">
            <a:extLst>
              <a:ext uri="{FF2B5EF4-FFF2-40B4-BE49-F238E27FC236}">
                <a16:creationId xmlns:a16="http://schemas.microsoft.com/office/drawing/2014/main" id="{AE5501DA-78C4-B644-9A2C-A0F75FABB9A7}"/>
              </a:ext>
            </a:extLst>
          </p:cNvPr>
          <p:cNvSpPr>
            <a:spLocks noGrp="1"/>
          </p:cNvSpPr>
          <p:nvPr>
            <p:ph type="pic" sz="quarter" idx="13"/>
          </p:nvPr>
        </p:nvSpPr>
        <p:spPr>
          <a:xfrm>
            <a:off x="457200" y="2819405"/>
            <a:ext cx="1295400" cy="276999"/>
          </a:xfrm>
        </p:spPr>
        <p:txBody>
          <a:bodyPr/>
          <a:lstStyle/>
          <a:p>
            <a:endParaRPr lang="en-US" dirty="0"/>
          </a:p>
        </p:txBody>
      </p:sp>
      <p:sp>
        <p:nvSpPr>
          <p:cNvPr id="20" name="Picture Placeholder 13">
            <a:extLst>
              <a:ext uri="{FF2B5EF4-FFF2-40B4-BE49-F238E27FC236}">
                <a16:creationId xmlns:a16="http://schemas.microsoft.com/office/drawing/2014/main" id="{655760BC-289A-7C4B-BD21-2B341241D1FE}"/>
              </a:ext>
            </a:extLst>
          </p:cNvPr>
          <p:cNvSpPr>
            <a:spLocks noGrp="1"/>
          </p:cNvSpPr>
          <p:nvPr>
            <p:ph type="pic" sz="quarter" idx="14"/>
          </p:nvPr>
        </p:nvSpPr>
        <p:spPr>
          <a:xfrm>
            <a:off x="2441448" y="2819405"/>
            <a:ext cx="1295400" cy="276999"/>
          </a:xfrm>
        </p:spPr>
        <p:txBody>
          <a:bodyPr/>
          <a:lstStyle/>
          <a:p>
            <a:endParaRPr lang="en-US" dirty="0"/>
          </a:p>
        </p:txBody>
      </p:sp>
      <p:sp>
        <p:nvSpPr>
          <p:cNvPr id="21" name="Picture Placeholder 13">
            <a:extLst>
              <a:ext uri="{FF2B5EF4-FFF2-40B4-BE49-F238E27FC236}">
                <a16:creationId xmlns:a16="http://schemas.microsoft.com/office/drawing/2014/main" id="{675774EE-7433-C54A-BC57-E32A6E4EB6B4}"/>
              </a:ext>
            </a:extLst>
          </p:cNvPr>
          <p:cNvSpPr>
            <a:spLocks noGrp="1"/>
          </p:cNvSpPr>
          <p:nvPr>
            <p:ph type="pic" sz="quarter" idx="15"/>
          </p:nvPr>
        </p:nvSpPr>
        <p:spPr>
          <a:xfrm>
            <a:off x="4425696" y="2819405"/>
            <a:ext cx="1295400" cy="276999"/>
          </a:xfrm>
        </p:spPr>
        <p:txBody>
          <a:bodyPr/>
          <a:lstStyle/>
          <a:p>
            <a:endParaRPr lang="en-US" dirty="0"/>
          </a:p>
        </p:txBody>
      </p:sp>
      <p:sp>
        <p:nvSpPr>
          <p:cNvPr id="22" name="Picture Placeholder 13">
            <a:extLst>
              <a:ext uri="{FF2B5EF4-FFF2-40B4-BE49-F238E27FC236}">
                <a16:creationId xmlns:a16="http://schemas.microsoft.com/office/drawing/2014/main" id="{45CFE02B-1D2B-5B47-B1CB-F06C9A9E0F8F}"/>
              </a:ext>
            </a:extLst>
          </p:cNvPr>
          <p:cNvSpPr>
            <a:spLocks noGrp="1"/>
          </p:cNvSpPr>
          <p:nvPr>
            <p:ph type="pic" sz="quarter" idx="16"/>
          </p:nvPr>
        </p:nvSpPr>
        <p:spPr>
          <a:xfrm>
            <a:off x="6409944" y="2819405"/>
            <a:ext cx="1295400" cy="276999"/>
          </a:xfrm>
        </p:spPr>
        <p:txBody>
          <a:bodyPr/>
          <a:lstStyle/>
          <a:p>
            <a:endParaRPr lang="en-US" dirty="0"/>
          </a:p>
        </p:txBody>
      </p:sp>
      <p:sp>
        <p:nvSpPr>
          <p:cNvPr id="23" name="Picture Placeholder 13">
            <a:extLst>
              <a:ext uri="{FF2B5EF4-FFF2-40B4-BE49-F238E27FC236}">
                <a16:creationId xmlns:a16="http://schemas.microsoft.com/office/drawing/2014/main" id="{401F0E7A-22DE-C046-9210-E075306A57C8}"/>
              </a:ext>
            </a:extLst>
          </p:cNvPr>
          <p:cNvSpPr>
            <a:spLocks noGrp="1"/>
          </p:cNvSpPr>
          <p:nvPr>
            <p:ph type="pic" sz="quarter" idx="17"/>
          </p:nvPr>
        </p:nvSpPr>
        <p:spPr>
          <a:xfrm>
            <a:off x="8394192" y="2819405"/>
            <a:ext cx="1295400" cy="276999"/>
          </a:xfrm>
        </p:spPr>
        <p:txBody>
          <a:bodyPr/>
          <a:lstStyle/>
          <a:p>
            <a:endParaRPr lang="en-US" dirty="0"/>
          </a:p>
        </p:txBody>
      </p:sp>
      <p:sp>
        <p:nvSpPr>
          <p:cNvPr id="24" name="Picture Placeholder 13">
            <a:extLst>
              <a:ext uri="{FF2B5EF4-FFF2-40B4-BE49-F238E27FC236}">
                <a16:creationId xmlns:a16="http://schemas.microsoft.com/office/drawing/2014/main" id="{15097E72-70CB-4F4D-952E-AD3E305ECA55}"/>
              </a:ext>
            </a:extLst>
          </p:cNvPr>
          <p:cNvSpPr>
            <a:spLocks noGrp="1"/>
          </p:cNvSpPr>
          <p:nvPr>
            <p:ph type="pic" sz="quarter" idx="18"/>
          </p:nvPr>
        </p:nvSpPr>
        <p:spPr>
          <a:xfrm>
            <a:off x="10378440" y="2819405"/>
            <a:ext cx="1295400" cy="276999"/>
          </a:xfrm>
        </p:spPr>
        <p:txBody>
          <a:bodyPr/>
          <a:lstStyle/>
          <a:p>
            <a:endParaRPr lang="en-US" dirty="0"/>
          </a:p>
        </p:txBody>
      </p:sp>
      <p:sp>
        <p:nvSpPr>
          <p:cNvPr id="25" name="Text Placeholder 12">
            <a:extLst>
              <a:ext uri="{FF2B5EF4-FFF2-40B4-BE49-F238E27FC236}">
                <a16:creationId xmlns:a16="http://schemas.microsoft.com/office/drawing/2014/main" id="{F2EB6677-61E0-644A-8EBF-3FF2A9559207}"/>
              </a:ext>
            </a:extLst>
          </p:cNvPr>
          <p:cNvSpPr>
            <a:spLocks noGrp="1"/>
          </p:cNvSpPr>
          <p:nvPr>
            <p:ph type="body" sz="quarter" idx="19"/>
          </p:nvPr>
        </p:nvSpPr>
        <p:spPr>
          <a:xfrm>
            <a:off x="2434591" y="4343403"/>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26" name="Text Placeholder 12">
            <a:extLst>
              <a:ext uri="{FF2B5EF4-FFF2-40B4-BE49-F238E27FC236}">
                <a16:creationId xmlns:a16="http://schemas.microsoft.com/office/drawing/2014/main" id="{63D11B55-AD5A-2648-A276-5D7414119572}"/>
              </a:ext>
            </a:extLst>
          </p:cNvPr>
          <p:cNvSpPr>
            <a:spLocks noGrp="1"/>
          </p:cNvSpPr>
          <p:nvPr>
            <p:ph type="body" sz="quarter" idx="20"/>
          </p:nvPr>
        </p:nvSpPr>
        <p:spPr>
          <a:xfrm>
            <a:off x="4434840" y="4343403"/>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27" name="Text Placeholder 12">
            <a:extLst>
              <a:ext uri="{FF2B5EF4-FFF2-40B4-BE49-F238E27FC236}">
                <a16:creationId xmlns:a16="http://schemas.microsoft.com/office/drawing/2014/main" id="{8DF7ECB7-60B2-CA4F-ACF6-5411665AC48B}"/>
              </a:ext>
            </a:extLst>
          </p:cNvPr>
          <p:cNvSpPr>
            <a:spLocks noGrp="1"/>
          </p:cNvSpPr>
          <p:nvPr>
            <p:ph type="body" sz="quarter" idx="21"/>
          </p:nvPr>
        </p:nvSpPr>
        <p:spPr>
          <a:xfrm>
            <a:off x="6412231" y="4343403"/>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28" name="Text Placeholder 12">
            <a:extLst>
              <a:ext uri="{FF2B5EF4-FFF2-40B4-BE49-F238E27FC236}">
                <a16:creationId xmlns:a16="http://schemas.microsoft.com/office/drawing/2014/main" id="{B22B8401-07CC-B34B-B77C-E70BEED250C3}"/>
              </a:ext>
            </a:extLst>
          </p:cNvPr>
          <p:cNvSpPr>
            <a:spLocks noGrp="1"/>
          </p:cNvSpPr>
          <p:nvPr>
            <p:ph type="body" sz="quarter" idx="22"/>
          </p:nvPr>
        </p:nvSpPr>
        <p:spPr>
          <a:xfrm>
            <a:off x="8378191" y="4343403"/>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29" name="Text Placeholder 12">
            <a:extLst>
              <a:ext uri="{FF2B5EF4-FFF2-40B4-BE49-F238E27FC236}">
                <a16:creationId xmlns:a16="http://schemas.microsoft.com/office/drawing/2014/main" id="{9EEE706D-7F38-644D-B9E3-6F38750A3704}"/>
              </a:ext>
            </a:extLst>
          </p:cNvPr>
          <p:cNvSpPr>
            <a:spLocks noGrp="1"/>
          </p:cNvSpPr>
          <p:nvPr>
            <p:ph type="body" sz="quarter" idx="23"/>
          </p:nvPr>
        </p:nvSpPr>
        <p:spPr>
          <a:xfrm>
            <a:off x="10355580" y="4343403"/>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Tree>
    <p:extLst>
      <p:ext uri="{BB962C8B-B14F-4D97-AF65-F5344CB8AC3E}">
        <p14:creationId xmlns:p14="http://schemas.microsoft.com/office/powerpoint/2010/main" val="32900046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Holder 4"/>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1"/>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099">
              <a:spcBef>
                <a:spcPts val="11"/>
              </a:spcBef>
            </a:pPr>
            <a:fld id="{81D60167-4931-47E6-BA6A-407CBD079E47}" type="slidenum">
              <a:rPr lang="en-US" smtClean="0"/>
              <a:pPr marL="38099">
                <a:spcBef>
                  <a:spcPts val="11"/>
                </a:spcBef>
              </a:pPr>
              <a:t>‹#›</a:t>
            </a:fld>
            <a:endParaRPr lang="en-US"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6"/>
            <a:ext cx="12192000" cy="808075"/>
          </a:xfrm>
          <a:prstGeom prst="rect">
            <a:avLst/>
          </a:prstGeom>
          <a:solidFill>
            <a:srgbClr val="B44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4501" y="252188"/>
            <a:ext cx="1130395" cy="357415"/>
          </a:xfrm>
          <a:prstGeom prst="rect">
            <a:avLst/>
          </a:prstGeom>
        </p:spPr>
      </p:pic>
      <p:sp>
        <p:nvSpPr>
          <p:cNvPr id="10" name="Holder 2">
            <a:extLst>
              <a:ext uri="{FF2B5EF4-FFF2-40B4-BE49-F238E27FC236}">
                <a16:creationId xmlns:a16="http://schemas.microsoft.com/office/drawing/2014/main" id="{C59635CF-F7F5-A844-B690-CECD7A817BC4}"/>
              </a:ext>
            </a:extLst>
          </p:cNvPr>
          <p:cNvSpPr>
            <a:spLocks noGrp="1"/>
          </p:cNvSpPr>
          <p:nvPr>
            <p:ph type="title"/>
          </p:nvPr>
        </p:nvSpPr>
        <p:spPr>
          <a:xfrm>
            <a:off x="444500" y="1450192"/>
            <a:ext cx="11303000" cy="777136"/>
          </a:xfrm>
          <a:prstGeom prst="rect">
            <a:avLst/>
          </a:prstGeom>
        </p:spPr>
        <p:txBody>
          <a:bodyPr lIns="0" tIns="0" rIns="0" bIns="0"/>
          <a:lstStyle>
            <a:lvl1pPr>
              <a:defRPr sz="5051" b="0" i="0">
                <a:solidFill>
                  <a:srgbClr val="B44198"/>
                </a:solidFill>
                <a:latin typeface="+mj-lt"/>
                <a:cs typeface="Roboto-Thin"/>
              </a:defRPr>
            </a:lvl1pPr>
          </a:lstStyle>
          <a:p>
            <a:endParaRPr dirty="0"/>
          </a:p>
        </p:txBody>
      </p:sp>
      <p:sp>
        <p:nvSpPr>
          <p:cNvPr id="11" name="Holder 3">
            <a:extLst>
              <a:ext uri="{FF2B5EF4-FFF2-40B4-BE49-F238E27FC236}">
                <a16:creationId xmlns:a16="http://schemas.microsoft.com/office/drawing/2014/main" id="{DD6E819A-D37B-234D-ADC0-13CA5C83E0B4}"/>
              </a:ext>
            </a:extLst>
          </p:cNvPr>
          <p:cNvSpPr>
            <a:spLocks noGrp="1"/>
          </p:cNvSpPr>
          <p:nvPr>
            <p:ph type="body" idx="1"/>
          </p:nvPr>
        </p:nvSpPr>
        <p:spPr>
          <a:xfrm>
            <a:off x="444500" y="3185944"/>
            <a:ext cx="11303000" cy="276999"/>
          </a:xfrm>
        </p:spPr>
        <p:txBody>
          <a:bodyPr lIns="0" tIns="0" rIns="0" bIns="0"/>
          <a:lstStyle>
            <a:lvl1pPr>
              <a:defRPr b="0" i="0">
                <a:solidFill>
                  <a:srgbClr val="4A5FAB"/>
                </a:solidFill>
                <a:latin typeface="+mn-lt"/>
                <a:ea typeface="Roboto Medium" panose="02000000000000000000"/>
              </a:defRPr>
            </a:lvl1pPr>
          </a:lstStyle>
          <a:p>
            <a:endParaRPr dirty="0"/>
          </a:p>
        </p:txBody>
      </p:sp>
      <p:sp>
        <p:nvSpPr>
          <p:cNvPr id="12" name="Text Placeholder 9">
            <a:extLst>
              <a:ext uri="{FF2B5EF4-FFF2-40B4-BE49-F238E27FC236}">
                <a16:creationId xmlns:a16="http://schemas.microsoft.com/office/drawing/2014/main" id="{2F0B35AA-E181-EF47-B380-91D53EA0EB67}"/>
              </a:ext>
            </a:extLst>
          </p:cNvPr>
          <p:cNvSpPr>
            <a:spLocks noGrp="1"/>
          </p:cNvSpPr>
          <p:nvPr>
            <p:ph type="body" sz="quarter" idx="10"/>
          </p:nvPr>
        </p:nvSpPr>
        <p:spPr>
          <a:xfrm>
            <a:off x="457203" y="3657603"/>
            <a:ext cx="11290300" cy="369332"/>
          </a:xfrm>
        </p:spPr>
        <p:txBody>
          <a:bodyPr/>
          <a:lstStyle>
            <a:lvl1pPr>
              <a:defRPr sz="2400" b="0" i="0">
                <a:latin typeface="+mn-lt"/>
                <a:ea typeface="Roboto Light" panose="02000000000000000000"/>
              </a:defRPr>
            </a:lvl1pPr>
            <a:lvl2pPr>
              <a:defRPr sz="2400">
                <a:latin typeface="Roboto" panose="02000000000000000000" pitchFamily="2" charset="0"/>
                <a:ea typeface="Roboto" panose="02000000000000000000" pitchFamily="2" charset="0"/>
              </a:defRPr>
            </a:lvl2pPr>
            <a:lvl3pPr>
              <a:defRPr sz="2400">
                <a:latin typeface="Roboto" panose="02000000000000000000" pitchFamily="2" charset="0"/>
                <a:ea typeface="Roboto" panose="02000000000000000000" pitchFamily="2" charset="0"/>
              </a:defRPr>
            </a:lvl3pPr>
            <a:lvl4pPr>
              <a:defRPr sz="2400">
                <a:latin typeface="Roboto" panose="02000000000000000000" pitchFamily="2" charset="0"/>
                <a:ea typeface="Roboto" panose="02000000000000000000" pitchFamily="2" charset="0"/>
              </a:defRPr>
            </a:lvl4pPr>
            <a:lvl5pPr>
              <a:defRPr sz="2400">
                <a:latin typeface="Roboto" panose="02000000000000000000" pitchFamily="2" charset="0"/>
                <a:ea typeface="Roboto" panose="02000000000000000000" pitchFamily="2" charset="0"/>
              </a:defRPr>
            </a:lvl5pPr>
          </a:lstStyle>
          <a:p>
            <a:pPr lvl="0"/>
            <a:r>
              <a:rPr lang="en-US" dirty="0"/>
              <a:t>Click to edit Master text styles</a:t>
            </a:r>
          </a:p>
        </p:txBody>
      </p:sp>
      <p:sp>
        <p:nvSpPr>
          <p:cNvPr id="13" name="TextBox 12">
            <a:extLst>
              <a:ext uri="{FF2B5EF4-FFF2-40B4-BE49-F238E27FC236}">
                <a16:creationId xmlns:a16="http://schemas.microsoft.com/office/drawing/2014/main" id="{6B54ADF8-19FE-FC4A-B3EE-15FAB1F18D01}"/>
              </a:ext>
            </a:extLst>
          </p:cNvPr>
          <p:cNvSpPr txBox="1"/>
          <p:nvPr userDrawn="1"/>
        </p:nvSpPr>
        <p:spPr>
          <a:xfrm>
            <a:off x="7696200" y="304801"/>
            <a:ext cx="4191000" cy="307777"/>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Tree>
    <p:extLst>
      <p:ext uri="{BB962C8B-B14F-4D97-AF65-F5344CB8AC3E}">
        <p14:creationId xmlns:p14="http://schemas.microsoft.com/office/powerpoint/2010/main" val="41232231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44503" y="1450192"/>
            <a:ext cx="5651500" cy="777136"/>
          </a:xfrm>
          <a:prstGeom prst="rect">
            <a:avLst/>
          </a:prstGeom>
        </p:spPr>
        <p:txBody>
          <a:bodyPr lIns="0" tIns="0" rIns="0" bIns="0"/>
          <a:lstStyle>
            <a:lvl1pPr>
              <a:defRPr sz="5051" b="0" i="0">
                <a:solidFill>
                  <a:srgbClr val="B44198"/>
                </a:solidFill>
                <a:latin typeface="+mj-lt"/>
                <a:cs typeface="Roboto-Thin"/>
              </a:defRPr>
            </a:lvl1pPr>
          </a:lstStyle>
          <a:p>
            <a:endParaRPr dirty="0"/>
          </a:p>
        </p:txBody>
      </p:sp>
      <p:sp>
        <p:nvSpPr>
          <p:cNvPr id="3" name="Holder 3"/>
          <p:cNvSpPr>
            <a:spLocks noGrp="1"/>
          </p:cNvSpPr>
          <p:nvPr>
            <p:ph type="body" idx="1"/>
          </p:nvPr>
        </p:nvSpPr>
        <p:spPr>
          <a:xfrm>
            <a:off x="444503" y="3185944"/>
            <a:ext cx="5651500" cy="276999"/>
          </a:xfrm>
        </p:spPr>
        <p:txBody>
          <a:bodyPr lIns="0" tIns="0" rIns="0" bIns="0"/>
          <a:lstStyle>
            <a:lvl1pPr>
              <a:defRPr b="0" i="0">
                <a:solidFill>
                  <a:srgbClr val="4A5FAB"/>
                </a:solidFill>
                <a:latin typeface="+mn-lt"/>
                <a:ea typeface="Roboto Medium" panose="02000000000000000000"/>
              </a:defRPr>
            </a:lvl1pPr>
          </a:lstStyle>
          <a:p>
            <a:endParaRPr dirty="0"/>
          </a:p>
        </p:txBody>
      </p:sp>
      <p:sp>
        <p:nvSpPr>
          <p:cNvPr id="4" name="Holder 4"/>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1"/>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099">
              <a:spcBef>
                <a:spcPts val="11"/>
              </a:spcBef>
            </a:pPr>
            <a:fld id="{81D60167-4931-47E6-BA6A-407CBD079E47}" type="slidenum">
              <a:rPr lang="en-US" smtClean="0"/>
              <a:pPr marL="38099">
                <a:spcBef>
                  <a:spcPts val="11"/>
                </a:spcBef>
              </a:pPr>
              <a:t>‹#›</a:t>
            </a:fld>
            <a:endParaRPr lang="en-US"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6"/>
            <a:ext cx="12192000" cy="808075"/>
          </a:xfrm>
          <a:prstGeom prst="rect">
            <a:avLst/>
          </a:prstGeom>
          <a:solidFill>
            <a:srgbClr val="B44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4501" y="252188"/>
            <a:ext cx="1130395" cy="357415"/>
          </a:xfrm>
          <a:prstGeom prst="rect">
            <a:avLst/>
          </a:prstGeom>
        </p:spPr>
      </p:pic>
      <p:sp>
        <p:nvSpPr>
          <p:cNvPr id="10" name="Text Placeholder 9">
            <a:extLst>
              <a:ext uri="{FF2B5EF4-FFF2-40B4-BE49-F238E27FC236}">
                <a16:creationId xmlns:a16="http://schemas.microsoft.com/office/drawing/2014/main" id="{126C80F6-F1F1-2E47-8285-B571C3F344FF}"/>
              </a:ext>
            </a:extLst>
          </p:cNvPr>
          <p:cNvSpPr>
            <a:spLocks noGrp="1"/>
          </p:cNvSpPr>
          <p:nvPr>
            <p:ph type="body" sz="quarter" idx="10"/>
          </p:nvPr>
        </p:nvSpPr>
        <p:spPr>
          <a:xfrm>
            <a:off x="457200" y="3657603"/>
            <a:ext cx="5638800" cy="369332"/>
          </a:xfrm>
        </p:spPr>
        <p:txBody>
          <a:bodyPr/>
          <a:lstStyle>
            <a:lvl1pPr>
              <a:defRPr sz="2400" b="0" i="0">
                <a:latin typeface="+mn-lt"/>
                <a:ea typeface="Roboto Light" panose="02000000000000000000"/>
              </a:defRPr>
            </a:lvl1pPr>
            <a:lvl2pPr>
              <a:defRPr sz="2400">
                <a:latin typeface="Roboto" panose="02000000000000000000" pitchFamily="2" charset="0"/>
                <a:ea typeface="Roboto" panose="02000000000000000000" pitchFamily="2" charset="0"/>
              </a:defRPr>
            </a:lvl2pPr>
            <a:lvl3pPr>
              <a:defRPr sz="2400">
                <a:latin typeface="Roboto" panose="02000000000000000000" pitchFamily="2" charset="0"/>
                <a:ea typeface="Roboto" panose="02000000000000000000" pitchFamily="2" charset="0"/>
              </a:defRPr>
            </a:lvl3pPr>
            <a:lvl4pPr>
              <a:defRPr sz="2400">
                <a:latin typeface="Roboto" panose="02000000000000000000" pitchFamily="2" charset="0"/>
                <a:ea typeface="Roboto" panose="02000000000000000000" pitchFamily="2" charset="0"/>
              </a:defRPr>
            </a:lvl4pPr>
            <a:lvl5pPr>
              <a:defRPr sz="2400">
                <a:latin typeface="Roboto" panose="02000000000000000000" pitchFamily="2" charset="0"/>
                <a:ea typeface="Roboto" panose="02000000000000000000" pitchFamily="2" charset="0"/>
              </a:defRPr>
            </a:lvl5pPr>
          </a:lstStyle>
          <a:p>
            <a:pPr lvl="0"/>
            <a:r>
              <a:rPr lang="en-US" dirty="0"/>
              <a:t>Click to edit Master text styles</a:t>
            </a:r>
          </a:p>
        </p:txBody>
      </p:sp>
      <p:sp>
        <p:nvSpPr>
          <p:cNvPr id="11" name="TextBox 10">
            <a:extLst>
              <a:ext uri="{FF2B5EF4-FFF2-40B4-BE49-F238E27FC236}">
                <a16:creationId xmlns:a16="http://schemas.microsoft.com/office/drawing/2014/main" id="{734CF006-A965-564F-AE51-0E7F31061310}"/>
              </a:ext>
            </a:extLst>
          </p:cNvPr>
          <p:cNvSpPr txBox="1"/>
          <p:nvPr userDrawn="1"/>
        </p:nvSpPr>
        <p:spPr>
          <a:xfrm>
            <a:off x="7696200" y="304801"/>
            <a:ext cx="4191000" cy="307777"/>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
        <p:nvSpPr>
          <p:cNvPr id="9" name="Picture Placeholder 8">
            <a:extLst>
              <a:ext uri="{FF2B5EF4-FFF2-40B4-BE49-F238E27FC236}">
                <a16:creationId xmlns:a16="http://schemas.microsoft.com/office/drawing/2014/main" id="{EDDE6905-DD40-8E45-BB5C-1B206C41290A}"/>
              </a:ext>
            </a:extLst>
          </p:cNvPr>
          <p:cNvSpPr>
            <a:spLocks noGrp="1"/>
          </p:cNvSpPr>
          <p:nvPr>
            <p:ph type="pic" sz="quarter" idx="11"/>
          </p:nvPr>
        </p:nvSpPr>
        <p:spPr>
          <a:xfrm>
            <a:off x="7086600" y="1447805"/>
            <a:ext cx="4648200" cy="276999"/>
          </a:xfrm>
        </p:spPr>
        <p:txBody>
          <a:bodyPr/>
          <a:lstStyle/>
          <a:p>
            <a:endParaRPr lang="en-US" dirty="0"/>
          </a:p>
        </p:txBody>
      </p:sp>
      <p:sp>
        <p:nvSpPr>
          <p:cNvPr id="13" name="Text Placeholder 12">
            <a:extLst>
              <a:ext uri="{FF2B5EF4-FFF2-40B4-BE49-F238E27FC236}">
                <a16:creationId xmlns:a16="http://schemas.microsoft.com/office/drawing/2014/main" id="{D1E82340-A787-B148-997F-A1D347CAF8BF}"/>
              </a:ext>
            </a:extLst>
          </p:cNvPr>
          <p:cNvSpPr>
            <a:spLocks noGrp="1"/>
          </p:cNvSpPr>
          <p:nvPr>
            <p:ph type="body" sz="quarter" idx="12"/>
          </p:nvPr>
        </p:nvSpPr>
        <p:spPr>
          <a:xfrm>
            <a:off x="7086600" y="5029203"/>
            <a:ext cx="4648200" cy="923330"/>
          </a:xfrm>
        </p:spPr>
        <p:txBody>
          <a:bodyPr/>
          <a:lstStyle>
            <a:lvl1pPr>
              <a:defRPr sz="1200" b="0" i="0">
                <a:latin typeface="+mn-lt"/>
                <a:ea typeface="Roboto" panose="02000000000000000000"/>
                <a:cs typeface="Roboto" panose="02000000000000000000"/>
              </a:defRPr>
            </a:lvl1pPr>
            <a:lvl2pPr>
              <a:defRPr sz="1200" b="0" i="0">
                <a:latin typeface="+mn-lt"/>
                <a:ea typeface="Roboto" panose="02000000000000000000"/>
                <a:cs typeface="Roboto" panose="02000000000000000000"/>
              </a:defRPr>
            </a:lvl2pPr>
            <a:lvl3pPr>
              <a:defRPr sz="1200" b="0" i="0">
                <a:latin typeface="+mn-lt"/>
                <a:ea typeface="Roboto" panose="02000000000000000000"/>
                <a:cs typeface="Roboto" panose="02000000000000000000"/>
              </a:defRPr>
            </a:lvl3pPr>
            <a:lvl4pPr>
              <a:defRPr sz="1200" b="0" i="0">
                <a:latin typeface="+mn-lt"/>
                <a:ea typeface="Roboto" panose="02000000000000000000"/>
                <a:cs typeface="Roboto" panose="02000000000000000000"/>
              </a:defRPr>
            </a:lvl4pPr>
            <a:lvl5pPr>
              <a:defRPr sz="1200" b="0" i="0">
                <a:latin typeface="+mn-lt"/>
                <a:ea typeface="Roboto" panose="02000000000000000000"/>
                <a:cs typeface="Roboto" panose="020000000000000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03340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3" name="Holder 3"/>
          <p:cNvSpPr>
            <a:spLocks noGrp="1"/>
          </p:cNvSpPr>
          <p:nvPr>
            <p:ph type="body" idx="1"/>
          </p:nvPr>
        </p:nvSpPr>
        <p:spPr>
          <a:xfrm>
            <a:off x="444503" y="2743206"/>
            <a:ext cx="5651500" cy="276999"/>
          </a:xfrm>
        </p:spPr>
        <p:txBody>
          <a:bodyPr lIns="0" tIns="0" rIns="0" bIns="0"/>
          <a:lstStyle>
            <a:lvl1pPr>
              <a:defRPr b="0" i="0">
                <a:solidFill>
                  <a:srgbClr val="4A5FAB"/>
                </a:solidFill>
                <a:latin typeface="+mn-lt"/>
                <a:ea typeface="Roboto Medium" panose="02000000000000000000"/>
              </a:defRPr>
            </a:lvl1pPr>
          </a:lstStyle>
          <a:p>
            <a:endParaRPr dirty="0"/>
          </a:p>
        </p:txBody>
      </p:sp>
      <p:sp>
        <p:nvSpPr>
          <p:cNvPr id="4" name="Holder 4"/>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1"/>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099">
              <a:spcBef>
                <a:spcPts val="11"/>
              </a:spcBef>
            </a:pPr>
            <a:fld id="{81D60167-4931-47E6-BA6A-407CBD079E47}" type="slidenum">
              <a:rPr lang="en-US" smtClean="0"/>
              <a:pPr marL="38099">
                <a:spcBef>
                  <a:spcPts val="11"/>
                </a:spcBef>
              </a:pPr>
              <a:t>‹#›</a:t>
            </a:fld>
            <a:endParaRPr lang="en-US"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6"/>
            <a:ext cx="12192000" cy="808075"/>
          </a:xfrm>
          <a:prstGeom prst="rect">
            <a:avLst/>
          </a:prstGeom>
          <a:solidFill>
            <a:srgbClr val="B44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4501" y="252188"/>
            <a:ext cx="1130395" cy="357415"/>
          </a:xfrm>
          <a:prstGeom prst="rect">
            <a:avLst/>
          </a:prstGeom>
        </p:spPr>
      </p:pic>
      <p:sp>
        <p:nvSpPr>
          <p:cNvPr id="11" name="TextBox 10">
            <a:extLst>
              <a:ext uri="{FF2B5EF4-FFF2-40B4-BE49-F238E27FC236}">
                <a16:creationId xmlns:a16="http://schemas.microsoft.com/office/drawing/2014/main" id="{734CF006-A965-564F-AE51-0E7F31061310}"/>
              </a:ext>
            </a:extLst>
          </p:cNvPr>
          <p:cNvSpPr txBox="1"/>
          <p:nvPr userDrawn="1"/>
        </p:nvSpPr>
        <p:spPr>
          <a:xfrm>
            <a:off x="7696200" y="304801"/>
            <a:ext cx="4191000" cy="307777"/>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
        <p:nvSpPr>
          <p:cNvPr id="14" name="Text Placeholder 13">
            <a:extLst>
              <a:ext uri="{FF2B5EF4-FFF2-40B4-BE49-F238E27FC236}">
                <a16:creationId xmlns:a16="http://schemas.microsoft.com/office/drawing/2014/main" id="{3913E056-797F-C44D-BC3B-D4C1329B5B18}"/>
              </a:ext>
            </a:extLst>
          </p:cNvPr>
          <p:cNvSpPr>
            <a:spLocks noGrp="1"/>
          </p:cNvSpPr>
          <p:nvPr>
            <p:ph type="body" sz="quarter" idx="10"/>
          </p:nvPr>
        </p:nvSpPr>
        <p:spPr>
          <a:xfrm>
            <a:off x="444500" y="3276603"/>
            <a:ext cx="11353800" cy="1846659"/>
          </a:xfrm>
        </p:spPr>
        <p:txBody>
          <a:bodyPr numCol="1"/>
          <a:lstStyle>
            <a:lvl1pPr>
              <a:defRPr sz="2400" b="0" i="0">
                <a:latin typeface="+mn-lt"/>
                <a:ea typeface="Roboto Light" panose="02000000000000000000"/>
              </a:defRPr>
            </a:lvl1pPr>
            <a:lvl2pPr>
              <a:defRPr sz="2400" b="0" i="0">
                <a:latin typeface="+mn-lt"/>
                <a:ea typeface="Roboto Light" panose="02000000000000000000"/>
              </a:defRPr>
            </a:lvl2pPr>
            <a:lvl3pPr>
              <a:defRPr sz="2400" b="0" i="0">
                <a:latin typeface="+mn-lt"/>
                <a:ea typeface="Roboto Light" panose="02000000000000000000"/>
              </a:defRPr>
            </a:lvl3pPr>
            <a:lvl4pPr>
              <a:defRPr sz="2400" b="0" i="0">
                <a:latin typeface="+mn-lt"/>
                <a:ea typeface="Roboto Light" panose="02000000000000000000"/>
              </a:defRPr>
            </a:lvl4pPr>
            <a:lvl5pPr>
              <a:defRPr sz="2400" b="0" i="0">
                <a:latin typeface="+mn-lt"/>
                <a:ea typeface="Roboto Light" panose="020000000000000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Holder 2">
            <a:extLst>
              <a:ext uri="{FF2B5EF4-FFF2-40B4-BE49-F238E27FC236}">
                <a16:creationId xmlns:a16="http://schemas.microsoft.com/office/drawing/2014/main" id="{F34F3816-759B-4F4C-974A-D4F68393FF50}"/>
              </a:ext>
            </a:extLst>
          </p:cNvPr>
          <p:cNvSpPr>
            <a:spLocks noGrp="1"/>
          </p:cNvSpPr>
          <p:nvPr>
            <p:ph type="title"/>
          </p:nvPr>
        </p:nvSpPr>
        <p:spPr>
          <a:xfrm>
            <a:off x="444503" y="1450192"/>
            <a:ext cx="5651500" cy="777136"/>
          </a:xfrm>
          <a:prstGeom prst="rect">
            <a:avLst/>
          </a:prstGeom>
        </p:spPr>
        <p:txBody>
          <a:bodyPr lIns="0" tIns="0" rIns="0" bIns="0"/>
          <a:lstStyle>
            <a:lvl1pPr>
              <a:defRPr sz="5051" b="0" i="0">
                <a:solidFill>
                  <a:srgbClr val="B44198"/>
                </a:solidFill>
                <a:latin typeface="+mj-lt"/>
                <a:cs typeface="Roboto-Thin"/>
              </a:defRPr>
            </a:lvl1pPr>
          </a:lstStyle>
          <a:p>
            <a:endParaRPr dirty="0"/>
          </a:p>
        </p:txBody>
      </p:sp>
    </p:spTree>
    <p:extLst>
      <p:ext uri="{BB962C8B-B14F-4D97-AF65-F5344CB8AC3E}">
        <p14:creationId xmlns:p14="http://schemas.microsoft.com/office/powerpoint/2010/main" val="1315479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84FF5-3DA2-0EE3-EBF9-E7DD2A0CDD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BC0159-E2FB-2BBD-5F52-6D959D4ED5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EBA9DA-8064-953F-B324-D5ED638F1D9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9725F66-4BC6-66E5-E12E-51FE674A164E}"/>
              </a:ext>
            </a:extLst>
          </p:cNvPr>
          <p:cNvSpPr>
            <a:spLocks noGrp="1"/>
          </p:cNvSpPr>
          <p:nvPr>
            <p:ph type="ftr" sz="quarter" idx="11"/>
          </p:nvPr>
        </p:nvSpPr>
        <p:spPr/>
        <p:txBody>
          <a:bodyPr/>
          <a:lstStyle/>
          <a:p>
            <a:r>
              <a:rPr lang="en-US" dirty="0"/>
              <a:t>pharmacist.com</a:t>
            </a:r>
          </a:p>
        </p:txBody>
      </p:sp>
      <p:sp>
        <p:nvSpPr>
          <p:cNvPr id="6" name="Slide Number Placeholder 5">
            <a:extLst>
              <a:ext uri="{FF2B5EF4-FFF2-40B4-BE49-F238E27FC236}">
                <a16:creationId xmlns:a16="http://schemas.microsoft.com/office/drawing/2014/main" id="{47B95868-A80E-FCDA-6F04-62A0B2CCFD48}"/>
              </a:ext>
            </a:extLst>
          </p:cNvPr>
          <p:cNvSpPr>
            <a:spLocks noGrp="1"/>
          </p:cNvSpPr>
          <p:nvPr>
            <p:ph type="sldNum" sz="quarter" idx="12"/>
          </p:nvPr>
        </p:nvSpPr>
        <p:spPr/>
        <p:txBody>
          <a:bodyPr/>
          <a:lstStyle/>
          <a:p>
            <a:fld id="{6E75CAB0-C02E-4C23-A1B5-C933118557E2}" type="slidenum">
              <a:rPr lang="en-US" smtClean="0"/>
              <a:t>‹#›</a:t>
            </a:fld>
            <a:endParaRPr lang="en-US" dirty="0"/>
          </a:p>
        </p:txBody>
      </p:sp>
    </p:spTree>
    <p:extLst>
      <p:ext uri="{BB962C8B-B14F-4D97-AF65-F5344CB8AC3E}">
        <p14:creationId xmlns:p14="http://schemas.microsoft.com/office/powerpoint/2010/main" val="33614286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3" name="Holder 3"/>
          <p:cNvSpPr>
            <a:spLocks noGrp="1"/>
          </p:cNvSpPr>
          <p:nvPr>
            <p:ph type="body" idx="1"/>
          </p:nvPr>
        </p:nvSpPr>
        <p:spPr>
          <a:xfrm>
            <a:off x="444503" y="1890539"/>
            <a:ext cx="5651500" cy="276999"/>
          </a:xfrm>
        </p:spPr>
        <p:txBody>
          <a:bodyPr lIns="0" tIns="0" rIns="0" bIns="0"/>
          <a:lstStyle>
            <a:lvl1pPr>
              <a:defRPr b="0" i="0">
                <a:solidFill>
                  <a:srgbClr val="4A5FAB"/>
                </a:solidFill>
                <a:latin typeface="+mn-lt"/>
                <a:ea typeface="Roboto Medium" panose="02000000000000000000"/>
              </a:defRPr>
            </a:lvl1pPr>
          </a:lstStyle>
          <a:p>
            <a:endParaRPr dirty="0"/>
          </a:p>
        </p:txBody>
      </p:sp>
      <p:sp>
        <p:nvSpPr>
          <p:cNvPr id="4" name="Holder 4"/>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1"/>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099">
              <a:spcBef>
                <a:spcPts val="11"/>
              </a:spcBef>
            </a:pPr>
            <a:fld id="{81D60167-4931-47E6-BA6A-407CBD079E47}" type="slidenum">
              <a:rPr lang="en-US" smtClean="0"/>
              <a:pPr marL="38099">
                <a:spcBef>
                  <a:spcPts val="11"/>
                </a:spcBef>
              </a:pPr>
              <a:t>‹#›</a:t>
            </a:fld>
            <a:endParaRPr lang="en-US"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6"/>
            <a:ext cx="12192000" cy="808075"/>
          </a:xfrm>
          <a:prstGeom prst="rect">
            <a:avLst/>
          </a:prstGeom>
          <a:solidFill>
            <a:srgbClr val="B44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4501" y="252188"/>
            <a:ext cx="1130395" cy="357415"/>
          </a:xfrm>
          <a:prstGeom prst="rect">
            <a:avLst/>
          </a:prstGeom>
        </p:spPr>
      </p:pic>
      <p:sp>
        <p:nvSpPr>
          <p:cNvPr id="11" name="TextBox 10">
            <a:extLst>
              <a:ext uri="{FF2B5EF4-FFF2-40B4-BE49-F238E27FC236}">
                <a16:creationId xmlns:a16="http://schemas.microsoft.com/office/drawing/2014/main" id="{734CF006-A965-564F-AE51-0E7F31061310}"/>
              </a:ext>
            </a:extLst>
          </p:cNvPr>
          <p:cNvSpPr txBox="1"/>
          <p:nvPr userDrawn="1"/>
        </p:nvSpPr>
        <p:spPr>
          <a:xfrm>
            <a:off x="7696200" y="304801"/>
            <a:ext cx="4191000" cy="307777"/>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
        <p:nvSpPr>
          <p:cNvPr id="14" name="Text Placeholder 13">
            <a:extLst>
              <a:ext uri="{FF2B5EF4-FFF2-40B4-BE49-F238E27FC236}">
                <a16:creationId xmlns:a16="http://schemas.microsoft.com/office/drawing/2014/main" id="{3913E056-797F-C44D-BC3B-D4C1329B5B18}"/>
              </a:ext>
            </a:extLst>
          </p:cNvPr>
          <p:cNvSpPr>
            <a:spLocks noGrp="1"/>
          </p:cNvSpPr>
          <p:nvPr>
            <p:ph type="body" sz="quarter" idx="10"/>
          </p:nvPr>
        </p:nvSpPr>
        <p:spPr>
          <a:xfrm>
            <a:off x="457200" y="2438406"/>
            <a:ext cx="11353800" cy="1846659"/>
          </a:xfrm>
        </p:spPr>
        <p:txBody>
          <a:bodyPr numCol="1"/>
          <a:lstStyle>
            <a:lvl1pPr>
              <a:defRPr sz="2400" b="0" i="0">
                <a:latin typeface="+mn-lt"/>
                <a:ea typeface="Roboto Light" panose="02000000000000000000"/>
              </a:defRPr>
            </a:lvl1pPr>
            <a:lvl2pPr>
              <a:defRPr sz="2400" b="0" i="0">
                <a:latin typeface="+mn-lt"/>
                <a:ea typeface="Roboto Light" panose="02000000000000000000"/>
              </a:defRPr>
            </a:lvl2pPr>
            <a:lvl3pPr>
              <a:defRPr sz="2400" b="0" i="0">
                <a:latin typeface="+mn-lt"/>
                <a:ea typeface="Roboto Light" panose="02000000000000000000"/>
              </a:defRPr>
            </a:lvl3pPr>
            <a:lvl4pPr>
              <a:defRPr sz="2400" b="0" i="0">
                <a:latin typeface="+mn-lt"/>
                <a:ea typeface="Roboto Light" panose="02000000000000000000"/>
              </a:defRPr>
            </a:lvl4pPr>
            <a:lvl5pPr>
              <a:defRPr sz="2400" b="0" i="0">
                <a:latin typeface="+mn-lt"/>
                <a:ea typeface="Roboto Light" panose="020000000000000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88282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4" name="Holder 4"/>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1"/>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099">
              <a:spcBef>
                <a:spcPts val="11"/>
              </a:spcBef>
            </a:pPr>
            <a:fld id="{81D60167-4931-47E6-BA6A-407CBD079E47}" type="slidenum">
              <a:rPr lang="en-US" smtClean="0"/>
              <a:pPr marL="38099">
                <a:spcBef>
                  <a:spcPts val="11"/>
                </a:spcBef>
              </a:pPr>
              <a:t>‹#›</a:t>
            </a:fld>
            <a:endParaRPr lang="en-US"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6"/>
            <a:ext cx="12192000" cy="808075"/>
          </a:xfrm>
          <a:prstGeom prst="rect">
            <a:avLst/>
          </a:prstGeom>
          <a:solidFill>
            <a:srgbClr val="B44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4501" y="252188"/>
            <a:ext cx="1130395" cy="357415"/>
          </a:xfrm>
          <a:prstGeom prst="rect">
            <a:avLst/>
          </a:prstGeom>
        </p:spPr>
      </p:pic>
      <p:sp>
        <p:nvSpPr>
          <p:cNvPr id="10" name="Text Placeholder 9">
            <a:extLst>
              <a:ext uri="{FF2B5EF4-FFF2-40B4-BE49-F238E27FC236}">
                <a16:creationId xmlns:a16="http://schemas.microsoft.com/office/drawing/2014/main" id="{126C80F6-F1F1-2E47-8285-B571C3F344FF}"/>
              </a:ext>
            </a:extLst>
          </p:cNvPr>
          <p:cNvSpPr>
            <a:spLocks noGrp="1"/>
          </p:cNvSpPr>
          <p:nvPr>
            <p:ph type="body" sz="quarter" idx="10"/>
          </p:nvPr>
        </p:nvSpPr>
        <p:spPr>
          <a:xfrm>
            <a:off x="457200" y="5486403"/>
            <a:ext cx="5638800" cy="369332"/>
          </a:xfrm>
        </p:spPr>
        <p:txBody>
          <a:bodyPr/>
          <a:lstStyle>
            <a:lvl1pPr>
              <a:defRPr sz="2400" b="0" i="0">
                <a:latin typeface="+mn-lt"/>
                <a:ea typeface="Roboto Light" panose="02000000000000000000"/>
              </a:defRPr>
            </a:lvl1pPr>
            <a:lvl2pPr>
              <a:defRPr sz="2400">
                <a:latin typeface="Roboto" panose="02000000000000000000" pitchFamily="2" charset="0"/>
                <a:ea typeface="Roboto" panose="02000000000000000000" pitchFamily="2" charset="0"/>
              </a:defRPr>
            </a:lvl2pPr>
            <a:lvl3pPr>
              <a:defRPr sz="2400">
                <a:latin typeface="Roboto" panose="02000000000000000000" pitchFamily="2" charset="0"/>
                <a:ea typeface="Roboto" panose="02000000000000000000" pitchFamily="2" charset="0"/>
              </a:defRPr>
            </a:lvl3pPr>
            <a:lvl4pPr>
              <a:defRPr sz="2400">
                <a:latin typeface="Roboto" panose="02000000000000000000" pitchFamily="2" charset="0"/>
                <a:ea typeface="Roboto" panose="02000000000000000000" pitchFamily="2" charset="0"/>
              </a:defRPr>
            </a:lvl4pPr>
            <a:lvl5pPr>
              <a:defRPr sz="2400">
                <a:latin typeface="Roboto" panose="02000000000000000000" pitchFamily="2" charset="0"/>
                <a:ea typeface="Roboto" panose="02000000000000000000" pitchFamily="2" charset="0"/>
              </a:defRPr>
            </a:lvl5pPr>
          </a:lstStyle>
          <a:p>
            <a:pPr lvl="0"/>
            <a:r>
              <a:rPr lang="en-US" dirty="0"/>
              <a:t>Click to edit Master text styles</a:t>
            </a:r>
          </a:p>
        </p:txBody>
      </p:sp>
      <p:sp>
        <p:nvSpPr>
          <p:cNvPr id="11" name="TextBox 10">
            <a:extLst>
              <a:ext uri="{FF2B5EF4-FFF2-40B4-BE49-F238E27FC236}">
                <a16:creationId xmlns:a16="http://schemas.microsoft.com/office/drawing/2014/main" id="{734CF006-A965-564F-AE51-0E7F31061310}"/>
              </a:ext>
            </a:extLst>
          </p:cNvPr>
          <p:cNvSpPr txBox="1"/>
          <p:nvPr userDrawn="1"/>
        </p:nvSpPr>
        <p:spPr>
          <a:xfrm>
            <a:off x="7696200" y="304801"/>
            <a:ext cx="4191000" cy="307777"/>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
        <p:nvSpPr>
          <p:cNvPr id="13" name="Text Placeholder 12">
            <a:extLst>
              <a:ext uri="{FF2B5EF4-FFF2-40B4-BE49-F238E27FC236}">
                <a16:creationId xmlns:a16="http://schemas.microsoft.com/office/drawing/2014/main" id="{D1E82340-A787-B148-997F-A1D347CAF8BF}"/>
              </a:ext>
            </a:extLst>
          </p:cNvPr>
          <p:cNvSpPr>
            <a:spLocks noGrp="1"/>
          </p:cNvSpPr>
          <p:nvPr>
            <p:ph type="body" sz="quarter" idx="12"/>
          </p:nvPr>
        </p:nvSpPr>
        <p:spPr>
          <a:xfrm>
            <a:off x="457200" y="4343403"/>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12" name="Holder 2">
            <a:extLst>
              <a:ext uri="{FF2B5EF4-FFF2-40B4-BE49-F238E27FC236}">
                <a16:creationId xmlns:a16="http://schemas.microsoft.com/office/drawing/2014/main" id="{2CB83DA7-2A17-C24F-91B8-97CA054DF45C}"/>
              </a:ext>
            </a:extLst>
          </p:cNvPr>
          <p:cNvSpPr>
            <a:spLocks noGrp="1"/>
          </p:cNvSpPr>
          <p:nvPr>
            <p:ph type="title"/>
          </p:nvPr>
        </p:nvSpPr>
        <p:spPr>
          <a:xfrm>
            <a:off x="444503" y="1450192"/>
            <a:ext cx="7708900" cy="777136"/>
          </a:xfrm>
          <a:prstGeom prst="rect">
            <a:avLst/>
          </a:prstGeom>
        </p:spPr>
        <p:txBody>
          <a:bodyPr lIns="0" tIns="0" rIns="0" bIns="0"/>
          <a:lstStyle>
            <a:lvl1pPr>
              <a:defRPr sz="5051" b="0" i="0">
                <a:solidFill>
                  <a:srgbClr val="B44198"/>
                </a:solidFill>
                <a:latin typeface="+mj-lt"/>
                <a:cs typeface="Roboto-Thin"/>
              </a:defRPr>
            </a:lvl1pPr>
          </a:lstStyle>
          <a:p>
            <a:endParaRPr dirty="0"/>
          </a:p>
        </p:txBody>
      </p:sp>
      <p:sp>
        <p:nvSpPr>
          <p:cNvPr id="14" name="Picture Placeholder 13">
            <a:extLst>
              <a:ext uri="{FF2B5EF4-FFF2-40B4-BE49-F238E27FC236}">
                <a16:creationId xmlns:a16="http://schemas.microsoft.com/office/drawing/2014/main" id="{AE5501DA-78C4-B644-9A2C-A0F75FABB9A7}"/>
              </a:ext>
            </a:extLst>
          </p:cNvPr>
          <p:cNvSpPr>
            <a:spLocks noGrp="1"/>
          </p:cNvSpPr>
          <p:nvPr>
            <p:ph type="pic" sz="quarter" idx="13"/>
          </p:nvPr>
        </p:nvSpPr>
        <p:spPr>
          <a:xfrm>
            <a:off x="457200" y="2819405"/>
            <a:ext cx="1295400" cy="276999"/>
          </a:xfrm>
        </p:spPr>
        <p:txBody>
          <a:bodyPr/>
          <a:lstStyle/>
          <a:p>
            <a:endParaRPr lang="en-US" dirty="0"/>
          </a:p>
        </p:txBody>
      </p:sp>
      <p:sp>
        <p:nvSpPr>
          <p:cNvPr id="20" name="Picture Placeholder 13">
            <a:extLst>
              <a:ext uri="{FF2B5EF4-FFF2-40B4-BE49-F238E27FC236}">
                <a16:creationId xmlns:a16="http://schemas.microsoft.com/office/drawing/2014/main" id="{655760BC-289A-7C4B-BD21-2B341241D1FE}"/>
              </a:ext>
            </a:extLst>
          </p:cNvPr>
          <p:cNvSpPr>
            <a:spLocks noGrp="1"/>
          </p:cNvSpPr>
          <p:nvPr>
            <p:ph type="pic" sz="quarter" idx="14"/>
          </p:nvPr>
        </p:nvSpPr>
        <p:spPr>
          <a:xfrm>
            <a:off x="2441448" y="2819405"/>
            <a:ext cx="1295400" cy="276999"/>
          </a:xfrm>
        </p:spPr>
        <p:txBody>
          <a:bodyPr/>
          <a:lstStyle/>
          <a:p>
            <a:endParaRPr lang="en-US" dirty="0"/>
          </a:p>
        </p:txBody>
      </p:sp>
      <p:sp>
        <p:nvSpPr>
          <p:cNvPr id="21" name="Picture Placeholder 13">
            <a:extLst>
              <a:ext uri="{FF2B5EF4-FFF2-40B4-BE49-F238E27FC236}">
                <a16:creationId xmlns:a16="http://schemas.microsoft.com/office/drawing/2014/main" id="{675774EE-7433-C54A-BC57-E32A6E4EB6B4}"/>
              </a:ext>
            </a:extLst>
          </p:cNvPr>
          <p:cNvSpPr>
            <a:spLocks noGrp="1"/>
          </p:cNvSpPr>
          <p:nvPr>
            <p:ph type="pic" sz="quarter" idx="15"/>
          </p:nvPr>
        </p:nvSpPr>
        <p:spPr>
          <a:xfrm>
            <a:off x="4425696" y="2819405"/>
            <a:ext cx="1295400" cy="276999"/>
          </a:xfrm>
        </p:spPr>
        <p:txBody>
          <a:bodyPr/>
          <a:lstStyle/>
          <a:p>
            <a:endParaRPr lang="en-US" dirty="0"/>
          </a:p>
        </p:txBody>
      </p:sp>
      <p:sp>
        <p:nvSpPr>
          <p:cNvPr id="22" name="Picture Placeholder 13">
            <a:extLst>
              <a:ext uri="{FF2B5EF4-FFF2-40B4-BE49-F238E27FC236}">
                <a16:creationId xmlns:a16="http://schemas.microsoft.com/office/drawing/2014/main" id="{45CFE02B-1D2B-5B47-B1CB-F06C9A9E0F8F}"/>
              </a:ext>
            </a:extLst>
          </p:cNvPr>
          <p:cNvSpPr>
            <a:spLocks noGrp="1"/>
          </p:cNvSpPr>
          <p:nvPr>
            <p:ph type="pic" sz="quarter" idx="16"/>
          </p:nvPr>
        </p:nvSpPr>
        <p:spPr>
          <a:xfrm>
            <a:off x="6409944" y="2819405"/>
            <a:ext cx="1295400" cy="276999"/>
          </a:xfrm>
        </p:spPr>
        <p:txBody>
          <a:bodyPr/>
          <a:lstStyle/>
          <a:p>
            <a:endParaRPr lang="en-US" dirty="0"/>
          </a:p>
        </p:txBody>
      </p:sp>
      <p:sp>
        <p:nvSpPr>
          <p:cNvPr id="23" name="Picture Placeholder 13">
            <a:extLst>
              <a:ext uri="{FF2B5EF4-FFF2-40B4-BE49-F238E27FC236}">
                <a16:creationId xmlns:a16="http://schemas.microsoft.com/office/drawing/2014/main" id="{401F0E7A-22DE-C046-9210-E075306A57C8}"/>
              </a:ext>
            </a:extLst>
          </p:cNvPr>
          <p:cNvSpPr>
            <a:spLocks noGrp="1"/>
          </p:cNvSpPr>
          <p:nvPr>
            <p:ph type="pic" sz="quarter" idx="17"/>
          </p:nvPr>
        </p:nvSpPr>
        <p:spPr>
          <a:xfrm>
            <a:off x="8394192" y="2819405"/>
            <a:ext cx="1295400" cy="276999"/>
          </a:xfrm>
        </p:spPr>
        <p:txBody>
          <a:bodyPr/>
          <a:lstStyle/>
          <a:p>
            <a:endParaRPr lang="en-US" dirty="0"/>
          </a:p>
        </p:txBody>
      </p:sp>
      <p:sp>
        <p:nvSpPr>
          <p:cNvPr id="24" name="Picture Placeholder 13">
            <a:extLst>
              <a:ext uri="{FF2B5EF4-FFF2-40B4-BE49-F238E27FC236}">
                <a16:creationId xmlns:a16="http://schemas.microsoft.com/office/drawing/2014/main" id="{15097E72-70CB-4F4D-952E-AD3E305ECA55}"/>
              </a:ext>
            </a:extLst>
          </p:cNvPr>
          <p:cNvSpPr>
            <a:spLocks noGrp="1"/>
          </p:cNvSpPr>
          <p:nvPr>
            <p:ph type="pic" sz="quarter" idx="18"/>
          </p:nvPr>
        </p:nvSpPr>
        <p:spPr>
          <a:xfrm>
            <a:off x="10378440" y="2819405"/>
            <a:ext cx="1295400" cy="276999"/>
          </a:xfrm>
        </p:spPr>
        <p:txBody>
          <a:bodyPr/>
          <a:lstStyle/>
          <a:p>
            <a:endParaRPr lang="en-US" dirty="0"/>
          </a:p>
        </p:txBody>
      </p:sp>
      <p:sp>
        <p:nvSpPr>
          <p:cNvPr id="25" name="Text Placeholder 12">
            <a:extLst>
              <a:ext uri="{FF2B5EF4-FFF2-40B4-BE49-F238E27FC236}">
                <a16:creationId xmlns:a16="http://schemas.microsoft.com/office/drawing/2014/main" id="{F2EB6677-61E0-644A-8EBF-3FF2A9559207}"/>
              </a:ext>
            </a:extLst>
          </p:cNvPr>
          <p:cNvSpPr>
            <a:spLocks noGrp="1"/>
          </p:cNvSpPr>
          <p:nvPr>
            <p:ph type="body" sz="quarter" idx="19"/>
          </p:nvPr>
        </p:nvSpPr>
        <p:spPr>
          <a:xfrm>
            <a:off x="2434591" y="4343403"/>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26" name="Text Placeholder 12">
            <a:extLst>
              <a:ext uri="{FF2B5EF4-FFF2-40B4-BE49-F238E27FC236}">
                <a16:creationId xmlns:a16="http://schemas.microsoft.com/office/drawing/2014/main" id="{63D11B55-AD5A-2648-A276-5D7414119572}"/>
              </a:ext>
            </a:extLst>
          </p:cNvPr>
          <p:cNvSpPr>
            <a:spLocks noGrp="1"/>
          </p:cNvSpPr>
          <p:nvPr>
            <p:ph type="body" sz="quarter" idx="20"/>
          </p:nvPr>
        </p:nvSpPr>
        <p:spPr>
          <a:xfrm>
            <a:off x="4434840" y="4343403"/>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27" name="Text Placeholder 12">
            <a:extLst>
              <a:ext uri="{FF2B5EF4-FFF2-40B4-BE49-F238E27FC236}">
                <a16:creationId xmlns:a16="http://schemas.microsoft.com/office/drawing/2014/main" id="{8DF7ECB7-60B2-CA4F-ACF6-5411665AC48B}"/>
              </a:ext>
            </a:extLst>
          </p:cNvPr>
          <p:cNvSpPr>
            <a:spLocks noGrp="1"/>
          </p:cNvSpPr>
          <p:nvPr>
            <p:ph type="body" sz="quarter" idx="21"/>
          </p:nvPr>
        </p:nvSpPr>
        <p:spPr>
          <a:xfrm>
            <a:off x="6412231" y="4343403"/>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28" name="Text Placeholder 12">
            <a:extLst>
              <a:ext uri="{FF2B5EF4-FFF2-40B4-BE49-F238E27FC236}">
                <a16:creationId xmlns:a16="http://schemas.microsoft.com/office/drawing/2014/main" id="{B22B8401-07CC-B34B-B77C-E70BEED250C3}"/>
              </a:ext>
            </a:extLst>
          </p:cNvPr>
          <p:cNvSpPr>
            <a:spLocks noGrp="1"/>
          </p:cNvSpPr>
          <p:nvPr>
            <p:ph type="body" sz="quarter" idx="22"/>
          </p:nvPr>
        </p:nvSpPr>
        <p:spPr>
          <a:xfrm>
            <a:off x="8378191" y="4343403"/>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29" name="Text Placeholder 12">
            <a:extLst>
              <a:ext uri="{FF2B5EF4-FFF2-40B4-BE49-F238E27FC236}">
                <a16:creationId xmlns:a16="http://schemas.microsoft.com/office/drawing/2014/main" id="{9EEE706D-7F38-644D-B9E3-6F38750A3704}"/>
              </a:ext>
            </a:extLst>
          </p:cNvPr>
          <p:cNvSpPr>
            <a:spLocks noGrp="1"/>
          </p:cNvSpPr>
          <p:nvPr>
            <p:ph type="body" sz="quarter" idx="23"/>
          </p:nvPr>
        </p:nvSpPr>
        <p:spPr>
          <a:xfrm>
            <a:off x="10355580" y="4343403"/>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Tree>
    <p:extLst>
      <p:ext uri="{BB962C8B-B14F-4D97-AF65-F5344CB8AC3E}">
        <p14:creationId xmlns:p14="http://schemas.microsoft.com/office/powerpoint/2010/main" val="538461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Holder 4"/>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1"/>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099">
              <a:spcBef>
                <a:spcPts val="11"/>
              </a:spcBef>
            </a:pPr>
            <a:fld id="{81D60167-4931-47E6-BA6A-407CBD079E47}" type="slidenum">
              <a:rPr lang="en-US" smtClean="0"/>
              <a:pPr marL="38099">
                <a:spcBef>
                  <a:spcPts val="11"/>
                </a:spcBef>
              </a:pPr>
              <a:t>‹#›</a:t>
            </a:fld>
            <a:endParaRPr lang="en-US"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6"/>
            <a:ext cx="12192000" cy="808075"/>
          </a:xfrm>
          <a:prstGeom prst="rect">
            <a:avLst/>
          </a:prstGeom>
          <a:solidFill>
            <a:srgbClr val="105F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4501" y="252188"/>
            <a:ext cx="1130395" cy="357415"/>
          </a:xfrm>
          <a:prstGeom prst="rect">
            <a:avLst/>
          </a:prstGeom>
        </p:spPr>
      </p:pic>
      <p:sp>
        <p:nvSpPr>
          <p:cNvPr id="10" name="Holder 2">
            <a:extLst>
              <a:ext uri="{FF2B5EF4-FFF2-40B4-BE49-F238E27FC236}">
                <a16:creationId xmlns:a16="http://schemas.microsoft.com/office/drawing/2014/main" id="{C59635CF-F7F5-A844-B690-CECD7A817BC4}"/>
              </a:ext>
            </a:extLst>
          </p:cNvPr>
          <p:cNvSpPr>
            <a:spLocks noGrp="1"/>
          </p:cNvSpPr>
          <p:nvPr>
            <p:ph type="title"/>
          </p:nvPr>
        </p:nvSpPr>
        <p:spPr>
          <a:xfrm>
            <a:off x="444500" y="1450192"/>
            <a:ext cx="11303000" cy="777136"/>
          </a:xfrm>
          <a:prstGeom prst="rect">
            <a:avLst/>
          </a:prstGeom>
        </p:spPr>
        <p:txBody>
          <a:bodyPr lIns="0" tIns="0" rIns="0" bIns="0"/>
          <a:lstStyle>
            <a:lvl1pPr>
              <a:defRPr sz="5051" b="0" i="0">
                <a:solidFill>
                  <a:srgbClr val="105F7B"/>
                </a:solidFill>
                <a:latin typeface="+mj-lt"/>
                <a:cs typeface="Roboto-Thin"/>
              </a:defRPr>
            </a:lvl1pPr>
          </a:lstStyle>
          <a:p>
            <a:endParaRPr dirty="0"/>
          </a:p>
        </p:txBody>
      </p:sp>
      <p:sp>
        <p:nvSpPr>
          <p:cNvPr id="11" name="Holder 3">
            <a:extLst>
              <a:ext uri="{FF2B5EF4-FFF2-40B4-BE49-F238E27FC236}">
                <a16:creationId xmlns:a16="http://schemas.microsoft.com/office/drawing/2014/main" id="{DD6E819A-D37B-234D-ADC0-13CA5C83E0B4}"/>
              </a:ext>
            </a:extLst>
          </p:cNvPr>
          <p:cNvSpPr>
            <a:spLocks noGrp="1"/>
          </p:cNvSpPr>
          <p:nvPr>
            <p:ph type="body" idx="1"/>
          </p:nvPr>
        </p:nvSpPr>
        <p:spPr>
          <a:xfrm>
            <a:off x="444500" y="3185944"/>
            <a:ext cx="11303000" cy="276999"/>
          </a:xfrm>
        </p:spPr>
        <p:txBody>
          <a:bodyPr lIns="0" tIns="0" rIns="0" bIns="0"/>
          <a:lstStyle>
            <a:lvl1pPr>
              <a:defRPr b="0" i="0">
                <a:solidFill>
                  <a:srgbClr val="00B3AA"/>
                </a:solidFill>
                <a:latin typeface="+mn-lt"/>
                <a:ea typeface="Roboto Medium" panose="02000000000000000000"/>
              </a:defRPr>
            </a:lvl1pPr>
          </a:lstStyle>
          <a:p>
            <a:endParaRPr dirty="0"/>
          </a:p>
        </p:txBody>
      </p:sp>
      <p:sp>
        <p:nvSpPr>
          <p:cNvPr id="12" name="Text Placeholder 9">
            <a:extLst>
              <a:ext uri="{FF2B5EF4-FFF2-40B4-BE49-F238E27FC236}">
                <a16:creationId xmlns:a16="http://schemas.microsoft.com/office/drawing/2014/main" id="{2F0B35AA-E181-EF47-B380-91D53EA0EB67}"/>
              </a:ext>
            </a:extLst>
          </p:cNvPr>
          <p:cNvSpPr>
            <a:spLocks noGrp="1"/>
          </p:cNvSpPr>
          <p:nvPr>
            <p:ph type="body" sz="quarter" idx="10"/>
          </p:nvPr>
        </p:nvSpPr>
        <p:spPr>
          <a:xfrm>
            <a:off x="457203" y="3657603"/>
            <a:ext cx="11290300" cy="369332"/>
          </a:xfrm>
        </p:spPr>
        <p:txBody>
          <a:bodyPr/>
          <a:lstStyle>
            <a:lvl1pPr>
              <a:defRPr sz="2400" b="0" i="0">
                <a:latin typeface="+mn-lt"/>
                <a:ea typeface="Roboto Light" panose="02000000000000000000"/>
              </a:defRPr>
            </a:lvl1pPr>
            <a:lvl2pPr>
              <a:defRPr sz="2400">
                <a:latin typeface="Roboto" panose="02000000000000000000" pitchFamily="2" charset="0"/>
                <a:ea typeface="Roboto" panose="02000000000000000000" pitchFamily="2" charset="0"/>
              </a:defRPr>
            </a:lvl2pPr>
            <a:lvl3pPr>
              <a:defRPr sz="2400">
                <a:latin typeface="Roboto" panose="02000000000000000000" pitchFamily="2" charset="0"/>
                <a:ea typeface="Roboto" panose="02000000000000000000" pitchFamily="2" charset="0"/>
              </a:defRPr>
            </a:lvl3pPr>
            <a:lvl4pPr>
              <a:defRPr sz="2400">
                <a:latin typeface="Roboto" panose="02000000000000000000" pitchFamily="2" charset="0"/>
                <a:ea typeface="Roboto" panose="02000000000000000000" pitchFamily="2" charset="0"/>
              </a:defRPr>
            </a:lvl4pPr>
            <a:lvl5pPr>
              <a:defRPr sz="2400">
                <a:latin typeface="Roboto" panose="02000000000000000000" pitchFamily="2" charset="0"/>
                <a:ea typeface="Roboto" panose="02000000000000000000" pitchFamily="2" charset="0"/>
              </a:defRPr>
            </a:lvl5pPr>
          </a:lstStyle>
          <a:p>
            <a:pPr lvl="0"/>
            <a:r>
              <a:rPr lang="en-US" dirty="0"/>
              <a:t>Click to edit Master text styles</a:t>
            </a:r>
          </a:p>
        </p:txBody>
      </p:sp>
      <p:sp>
        <p:nvSpPr>
          <p:cNvPr id="13" name="TextBox 12">
            <a:extLst>
              <a:ext uri="{FF2B5EF4-FFF2-40B4-BE49-F238E27FC236}">
                <a16:creationId xmlns:a16="http://schemas.microsoft.com/office/drawing/2014/main" id="{5754AFD6-369B-B049-849E-A79B5696127A}"/>
              </a:ext>
            </a:extLst>
          </p:cNvPr>
          <p:cNvSpPr txBox="1"/>
          <p:nvPr userDrawn="1"/>
        </p:nvSpPr>
        <p:spPr>
          <a:xfrm>
            <a:off x="7696200" y="304801"/>
            <a:ext cx="4191000" cy="307777"/>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Tree>
    <p:extLst>
      <p:ext uri="{BB962C8B-B14F-4D97-AF65-F5344CB8AC3E}">
        <p14:creationId xmlns:p14="http://schemas.microsoft.com/office/powerpoint/2010/main" val="12976232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44503" y="1450192"/>
            <a:ext cx="5651500" cy="777136"/>
          </a:xfrm>
          <a:prstGeom prst="rect">
            <a:avLst/>
          </a:prstGeom>
        </p:spPr>
        <p:txBody>
          <a:bodyPr lIns="0" tIns="0" rIns="0" bIns="0"/>
          <a:lstStyle>
            <a:lvl1pPr>
              <a:defRPr sz="5051" b="0" i="0">
                <a:solidFill>
                  <a:srgbClr val="105F7B"/>
                </a:solidFill>
                <a:latin typeface="+mj-lt"/>
                <a:cs typeface="Roboto-Thin"/>
              </a:defRPr>
            </a:lvl1pPr>
          </a:lstStyle>
          <a:p>
            <a:endParaRPr dirty="0"/>
          </a:p>
        </p:txBody>
      </p:sp>
      <p:sp>
        <p:nvSpPr>
          <p:cNvPr id="3" name="Holder 3"/>
          <p:cNvSpPr>
            <a:spLocks noGrp="1"/>
          </p:cNvSpPr>
          <p:nvPr>
            <p:ph type="body" idx="1"/>
          </p:nvPr>
        </p:nvSpPr>
        <p:spPr>
          <a:xfrm>
            <a:off x="444503" y="3185944"/>
            <a:ext cx="5651500" cy="276999"/>
          </a:xfrm>
        </p:spPr>
        <p:txBody>
          <a:bodyPr lIns="0" tIns="0" rIns="0" bIns="0"/>
          <a:lstStyle>
            <a:lvl1pPr>
              <a:defRPr b="0" i="0">
                <a:solidFill>
                  <a:srgbClr val="00B3AA"/>
                </a:solidFill>
                <a:latin typeface="+mn-lt"/>
                <a:ea typeface="Roboto Medium" panose="02000000000000000000"/>
              </a:defRPr>
            </a:lvl1pPr>
          </a:lstStyle>
          <a:p>
            <a:endParaRPr dirty="0"/>
          </a:p>
        </p:txBody>
      </p:sp>
      <p:sp>
        <p:nvSpPr>
          <p:cNvPr id="4" name="Holder 4"/>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1"/>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099">
              <a:spcBef>
                <a:spcPts val="11"/>
              </a:spcBef>
            </a:pPr>
            <a:fld id="{81D60167-4931-47E6-BA6A-407CBD079E47}" type="slidenum">
              <a:rPr lang="en-US" smtClean="0"/>
              <a:pPr marL="38099">
                <a:spcBef>
                  <a:spcPts val="11"/>
                </a:spcBef>
              </a:pPr>
              <a:t>‹#›</a:t>
            </a:fld>
            <a:endParaRPr lang="en-US"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6"/>
            <a:ext cx="12192000" cy="808075"/>
          </a:xfrm>
          <a:prstGeom prst="rect">
            <a:avLst/>
          </a:prstGeom>
          <a:solidFill>
            <a:srgbClr val="105F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4501" y="252188"/>
            <a:ext cx="1130395" cy="357415"/>
          </a:xfrm>
          <a:prstGeom prst="rect">
            <a:avLst/>
          </a:prstGeom>
        </p:spPr>
      </p:pic>
      <p:sp>
        <p:nvSpPr>
          <p:cNvPr id="10" name="Text Placeholder 9">
            <a:extLst>
              <a:ext uri="{FF2B5EF4-FFF2-40B4-BE49-F238E27FC236}">
                <a16:creationId xmlns:a16="http://schemas.microsoft.com/office/drawing/2014/main" id="{126C80F6-F1F1-2E47-8285-B571C3F344FF}"/>
              </a:ext>
            </a:extLst>
          </p:cNvPr>
          <p:cNvSpPr>
            <a:spLocks noGrp="1"/>
          </p:cNvSpPr>
          <p:nvPr>
            <p:ph type="body" sz="quarter" idx="10"/>
          </p:nvPr>
        </p:nvSpPr>
        <p:spPr>
          <a:xfrm>
            <a:off x="457200" y="3657603"/>
            <a:ext cx="5638800" cy="369332"/>
          </a:xfrm>
        </p:spPr>
        <p:txBody>
          <a:bodyPr/>
          <a:lstStyle>
            <a:lvl1pPr>
              <a:defRPr sz="2400" b="0" i="0">
                <a:latin typeface="+mn-lt"/>
                <a:ea typeface="Roboto Light" panose="02000000000000000000"/>
              </a:defRPr>
            </a:lvl1pPr>
            <a:lvl2pPr>
              <a:defRPr sz="2400">
                <a:latin typeface="Roboto" panose="02000000000000000000" pitchFamily="2" charset="0"/>
                <a:ea typeface="Roboto" panose="02000000000000000000" pitchFamily="2" charset="0"/>
              </a:defRPr>
            </a:lvl2pPr>
            <a:lvl3pPr>
              <a:defRPr sz="2400">
                <a:latin typeface="Roboto" panose="02000000000000000000" pitchFamily="2" charset="0"/>
                <a:ea typeface="Roboto" panose="02000000000000000000" pitchFamily="2" charset="0"/>
              </a:defRPr>
            </a:lvl3pPr>
            <a:lvl4pPr>
              <a:defRPr sz="2400">
                <a:latin typeface="Roboto" panose="02000000000000000000" pitchFamily="2" charset="0"/>
                <a:ea typeface="Roboto" panose="02000000000000000000" pitchFamily="2" charset="0"/>
              </a:defRPr>
            </a:lvl4pPr>
            <a:lvl5pPr>
              <a:defRPr sz="2400">
                <a:latin typeface="Roboto" panose="02000000000000000000" pitchFamily="2" charset="0"/>
                <a:ea typeface="Roboto" panose="02000000000000000000" pitchFamily="2" charset="0"/>
              </a:defRPr>
            </a:lvl5pPr>
          </a:lstStyle>
          <a:p>
            <a:pPr lvl="0"/>
            <a:r>
              <a:rPr lang="en-US" dirty="0"/>
              <a:t>Click to edit Master text styles</a:t>
            </a:r>
          </a:p>
        </p:txBody>
      </p:sp>
      <p:sp>
        <p:nvSpPr>
          <p:cNvPr id="11" name="TextBox 10">
            <a:extLst>
              <a:ext uri="{FF2B5EF4-FFF2-40B4-BE49-F238E27FC236}">
                <a16:creationId xmlns:a16="http://schemas.microsoft.com/office/drawing/2014/main" id="{734CF006-A965-564F-AE51-0E7F31061310}"/>
              </a:ext>
            </a:extLst>
          </p:cNvPr>
          <p:cNvSpPr txBox="1"/>
          <p:nvPr userDrawn="1"/>
        </p:nvSpPr>
        <p:spPr>
          <a:xfrm>
            <a:off x="7696200" y="304801"/>
            <a:ext cx="4191000" cy="307777"/>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
        <p:nvSpPr>
          <p:cNvPr id="9" name="Picture Placeholder 8">
            <a:extLst>
              <a:ext uri="{FF2B5EF4-FFF2-40B4-BE49-F238E27FC236}">
                <a16:creationId xmlns:a16="http://schemas.microsoft.com/office/drawing/2014/main" id="{EDDE6905-DD40-8E45-BB5C-1B206C41290A}"/>
              </a:ext>
            </a:extLst>
          </p:cNvPr>
          <p:cNvSpPr>
            <a:spLocks noGrp="1"/>
          </p:cNvSpPr>
          <p:nvPr>
            <p:ph type="pic" sz="quarter" idx="11"/>
          </p:nvPr>
        </p:nvSpPr>
        <p:spPr>
          <a:xfrm>
            <a:off x="7086600" y="1447805"/>
            <a:ext cx="4648200" cy="276999"/>
          </a:xfrm>
        </p:spPr>
        <p:txBody>
          <a:bodyPr/>
          <a:lstStyle/>
          <a:p>
            <a:endParaRPr lang="en-US" dirty="0"/>
          </a:p>
        </p:txBody>
      </p:sp>
      <p:sp>
        <p:nvSpPr>
          <p:cNvPr id="13" name="Text Placeholder 12">
            <a:extLst>
              <a:ext uri="{FF2B5EF4-FFF2-40B4-BE49-F238E27FC236}">
                <a16:creationId xmlns:a16="http://schemas.microsoft.com/office/drawing/2014/main" id="{D1E82340-A787-B148-997F-A1D347CAF8BF}"/>
              </a:ext>
            </a:extLst>
          </p:cNvPr>
          <p:cNvSpPr>
            <a:spLocks noGrp="1"/>
          </p:cNvSpPr>
          <p:nvPr>
            <p:ph type="body" sz="quarter" idx="12"/>
          </p:nvPr>
        </p:nvSpPr>
        <p:spPr>
          <a:xfrm>
            <a:off x="7086600" y="5029203"/>
            <a:ext cx="4648200" cy="923330"/>
          </a:xfrm>
        </p:spPr>
        <p:txBody>
          <a:bodyPr/>
          <a:lstStyle>
            <a:lvl1pPr>
              <a:defRPr sz="1200" b="0" i="0">
                <a:latin typeface="+mn-lt"/>
                <a:ea typeface="Roboto" panose="02000000000000000000"/>
                <a:cs typeface="Roboto" panose="02000000000000000000"/>
              </a:defRPr>
            </a:lvl1pPr>
            <a:lvl2pPr>
              <a:defRPr sz="1200" b="0" i="0">
                <a:latin typeface="+mn-lt"/>
                <a:ea typeface="Roboto" panose="02000000000000000000"/>
                <a:cs typeface="Roboto" panose="02000000000000000000"/>
              </a:defRPr>
            </a:lvl2pPr>
            <a:lvl3pPr>
              <a:defRPr sz="1200" b="0" i="0">
                <a:latin typeface="+mn-lt"/>
                <a:ea typeface="Roboto" panose="02000000000000000000"/>
                <a:cs typeface="Roboto" panose="02000000000000000000"/>
              </a:defRPr>
            </a:lvl3pPr>
            <a:lvl4pPr>
              <a:defRPr sz="1200" b="0" i="0">
                <a:latin typeface="+mn-lt"/>
                <a:ea typeface="Roboto" panose="02000000000000000000"/>
                <a:cs typeface="Roboto" panose="02000000000000000000"/>
              </a:defRPr>
            </a:lvl4pPr>
            <a:lvl5pPr>
              <a:defRPr sz="1200" b="0" i="0">
                <a:latin typeface="+mn-lt"/>
                <a:ea typeface="Roboto" panose="02000000000000000000"/>
                <a:cs typeface="Roboto" panose="020000000000000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14849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3" name="Holder 3"/>
          <p:cNvSpPr>
            <a:spLocks noGrp="1"/>
          </p:cNvSpPr>
          <p:nvPr>
            <p:ph type="body" idx="1"/>
          </p:nvPr>
        </p:nvSpPr>
        <p:spPr>
          <a:xfrm>
            <a:off x="444503" y="2743206"/>
            <a:ext cx="5651500" cy="276999"/>
          </a:xfrm>
        </p:spPr>
        <p:txBody>
          <a:bodyPr lIns="0" tIns="0" rIns="0" bIns="0"/>
          <a:lstStyle>
            <a:lvl1pPr>
              <a:defRPr b="0" i="0">
                <a:solidFill>
                  <a:srgbClr val="00B3AA"/>
                </a:solidFill>
                <a:latin typeface="+mn-lt"/>
                <a:ea typeface="Roboto Medium" panose="02000000000000000000"/>
              </a:defRPr>
            </a:lvl1pPr>
          </a:lstStyle>
          <a:p>
            <a:endParaRPr dirty="0"/>
          </a:p>
        </p:txBody>
      </p:sp>
      <p:sp>
        <p:nvSpPr>
          <p:cNvPr id="4" name="Holder 4"/>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1"/>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099">
              <a:spcBef>
                <a:spcPts val="11"/>
              </a:spcBef>
            </a:pPr>
            <a:fld id="{81D60167-4931-47E6-BA6A-407CBD079E47}" type="slidenum">
              <a:rPr lang="en-US" smtClean="0"/>
              <a:pPr marL="38099">
                <a:spcBef>
                  <a:spcPts val="11"/>
                </a:spcBef>
              </a:pPr>
              <a:t>‹#›</a:t>
            </a:fld>
            <a:endParaRPr lang="en-US"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6"/>
            <a:ext cx="12192000" cy="808075"/>
          </a:xfrm>
          <a:prstGeom prst="rect">
            <a:avLst/>
          </a:prstGeom>
          <a:solidFill>
            <a:srgbClr val="105F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4501" y="252188"/>
            <a:ext cx="1130395" cy="357415"/>
          </a:xfrm>
          <a:prstGeom prst="rect">
            <a:avLst/>
          </a:prstGeom>
        </p:spPr>
      </p:pic>
      <p:sp>
        <p:nvSpPr>
          <p:cNvPr id="11" name="TextBox 10">
            <a:extLst>
              <a:ext uri="{FF2B5EF4-FFF2-40B4-BE49-F238E27FC236}">
                <a16:creationId xmlns:a16="http://schemas.microsoft.com/office/drawing/2014/main" id="{734CF006-A965-564F-AE51-0E7F31061310}"/>
              </a:ext>
            </a:extLst>
          </p:cNvPr>
          <p:cNvSpPr txBox="1"/>
          <p:nvPr userDrawn="1"/>
        </p:nvSpPr>
        <p:spPr>
          <a:xfrm>
            <a:off x="7696200" y="304801"/>
            <a:ext cx="4191000" cy="307777"/>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
        <p:nvSpPr>
          <p:cNvPr id="14" name="Text Placeholder 13">
            <a:extLst>
              <a:ext uri="{FF2B5EF4-FFF2-40B4-BE49-F238E27FC236}">
                <a16:creationId xmlns:a16="http://schemas.microsoft.com/office/drawing/2014/main" id="{3913E056-797F-C44D-BC3B-D4C1329B5B18}"/>
              </a:ext>
            </a:extLst>
          </p:cNvPr>
          <p:cNvSpPr>
            <a:spLocks noGrp="1"/>
          </p:cNvSpPr>
          <p:nvPr>
            <p:ph type="body" sz="quarter" idx="10"/>
          </p:nvPr>
        </p:nvSpPr>
        <p:spPr>
          <a:xfrm>
            <a:off x="444500" y="3276603"/>
            <a:ext cx="11353800" cy="1846659"/>
          </a:xfrm>
        </p:spPr>
        <p:txBody>
          <a:bodyPr numCol="1"/>
          <a:lstStyle>
            <a:lvl1pPr>
              <a:defRPr sz="2400" b="0" i="0">
                <a:latin typeface="+mn-lt"/>
                <a:ea typeface="Roboto Light" panose="02000000000000000000"/>
              </a:defRPr>
            </a:lvl1pPr>
            <a:lvl2pPr>
              <a:defRPr sz="2400" b="0" i="0">
                <a:latin typeface="+mn-lt"/>
                <a:ea typeface="Roboto Light" panose="02000000000000000000"/>
              </a:defRPr>
            </a:lvl2pPr>
            <a:lvl3pPr>
              <a:defRPr sz="2400" b="0" i="0">
                <a:latin typeface="+mn-lt"/>
                <a:ea typeface="Roboto Light" panose="02000000000000000000"/>
              </a:defRPr>
            </a:lvl3pPr>
            <a:lvl4pPr>
              <a:defRPr sz="2400" b="0" i="0">
                <a:latin typeface="+mn-lt"/>
                <a:ea typeface="Roboto Light" panose="02000000000000000000"/>
              </a:defRPr>
            </a:lvl4pPr>
            <a:lvl5pPr>
              <a:defRPr sz="2400" b="0" i="0">
                <a:latin typeface="+mn-lt"/>
                <a:ea typeface="Roboto Light" panose="020000000000000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Holder 2">
            <a:extLst>
              <a:ext uri="{FF2B5EF4-FFF2-40B4-BE49-F238E27FC236}">
                <a16:creationId xmlns:a16="http://schemas.microsoft.com/office/drawing/2014/main" id="{F34F3816-759B-4F4C-974A-D4F68393FF50}"/>
              </a:ext>
            </a:extLst>
          </p:cNvPr>
          <p:cNvSpPr>
            <a:spLocks noGrp="1"/>
          </p:cNvSpPr>
          <p:nvPr>
            <p:ph type="title"/>
          </p:nvPr>
        </p:nvSpPr>
        <p:spPr>
          <a:xfrm>
            <a:off x="444503" y="1450192"/>
            <a:ext cx="5651500" cy="777136"/>
          </a:xfrm>
          <a:prstGeom prst="rect">
            <a:avLst/>
          </a:prstGeom>
        </p:spPr>
        <p:txBody>
          <a:bodyPr lIns="0" tIns="0" rIns="0" bIns="0"/>
          <a:lstStyle>
            <a:lvl1pPr>
              <a:defRPr sz="5051" b="0" i="0">
                <a:solidFill>
                  <a:srgbClr val="105F7B"/>
                </a:solidFill>
                <a:latin typeface="+mj-lt"/>
                <a:cs typeface="Roboto-Thin"/>
              </a:defRPr>
            </a:lvl1pPr>
          </a:lstStyle>
          <a:p>
            <a:endParaRPr dirty="0"/>
          </a:p>
        </p:txBody>
      </p:sp>
    </p:spTree>
    <p:extLst>
      <p:ext uri="{BB962C8B-B14F-4D97-AF65-F5344CB8AC3E}">
        <p14:creationId xmlns:p14="http://schemas.microsoft.com/office/powerpoint/2010/main" val="21521063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3" name="Holder 3"/>
          <p:cNvSpPr>
            <a:spLocks noGrp="1"/>
          </p:cNvSpPr>
          <p:nvPr>
            <p:ph type="body" idx="1"/>
          </p:nvPr>
        </p:nvSpPr>
        <p:spPr>
          <a:xfrm>
            <a:off x="444503" y="1890539"/>
            <a:ext cx="5651500" cy="276999"/>
          </a:xfrm>
        </p:spPr>
        <p:txBody>
          <a:bodyPr lIns="0" tIns="0" rIns="0" bIns="0"/>
          <a:lstStyle>
            <a:lvl1pPr>
              <a:defRPr b="0" i="0">
                <a:solidFill>
                  <a:srgbClr val="00B3AA"/>
                </a:solidFill>
                <a:latin typeface="+mn-lt"/>
                <a:ea typeface="Roboto Medium" panose="02000000000000000000"/>
              </a:defRPr>
            </a:lvl1pPr>
          </a:lstStyle>
          <a:p>
            <a:endParaRPr dirty="0"/>
          </a:p>
        </p:txBody>
      </p:sp>
      <p:sp>
        <p:nvSpPr>
          <p:cNvPr id="4" name="Holder 4"/>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1"/>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099">
              <a:spcBef>
                <a:spcPts val="11"/>
              </a:spcBef>
            </a:pPr>
            <a:fld id="{81D60167-4931-47E6-BA6A-407CBD079E47}" type="slidenum">
              <a:rPr lang="en-US" smtClean="0"/>
              <a:pPr marL="38099">
                <a:spcBef>
                  <a:spcPts val="11"/>
                </a:spcBef>
              </a:pPr>
              <a:t>‹#›</a:t>
            </a:fld>
            <a:endParaRPr lang="en-US"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6"/>
            <a:ext cx="12192000" cy="808075"/>
          </a:xfrm>
          <a:prstGeom prst="rect">
            <a:avLst/>
          </a:prstGeom>
          <a:solidFill>
            <a:srgbClr val="105F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4501" y="252188"/>
            <a:ext cx="1130395" cy="357415"/>
          </a:xfrm>
          <a:prstGeom prst="rect">
            <a:avLst/>
          </a:prstGeom>
        </p:spPr>
      </p:pic>
      <p:sp>
        <p:nvSpPr>
          <p:cNvPr id="11" name="TextBox 10">
            <a:extLst>
              <a:ext uri="{FF2B5EF4-FFF2-40B4-BE49-F238E27FC236}">
                <a16:creationId xmlns:a16="http://schemas.microsoft.com/office/drawing/2014/main" id="{734CF006-A965-564F-AE51-0E7F31061310}"/>
              </a:ext>
            </a:extLst>
          </p:cNvPr>
          <p:cNvSpPr txBox="1"/>
          <p:nvPr userDrawn="1"/>
        </p:nvSpPr>
        <p:spPr>
          <a:xfrm>
            <a:off x="7696200" y="304801"/>
            <a:ext cx="4191000" cy="307777"/>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
        <p:nvSpPr>
          <p:cNvPr id="14" name="Text Placeholder 13">
            <a:extLst>
              <a:ext uri="{FF2B5EF4-FFF2-40B4-BE49-F238E27FC236}">
                <a16:creationId xmlns:a16="http://schemas.microsoft.com/office/drawing/2014/main" id="{3913E056-797F-C44D-BC3B-D4C1329B5B18}"/>
              </a:ext>
            </a:extLst>
          </p:cNvPr>
          <p:cNvSpPr>
            <a:spLocks noGrp="1"/>
          </p:cNvSpPr>
          <p:nvPr>
            <p:ph type="body" sz="quarter" idx="10"/>
          </p:nvPr>
        </p:nvSpPr>
        <p:spPr>
          <a:xfrm>
            <a:off x="457200" y="2438406"/>
            <a:ext cx="11353800" cy="1846659"/>
          </a:xfrm>
        </p:spPr>
        <p:txBody>
          <a:bodyPr numCol="1"/>
          <a:lstStyle>
            <a:lvl1pPr>
              <a:defRPr sz="2400" b="0" i="0">
                <a:latin typeface="+mn-lt"/>
                <a:ea typeface="Roboto Light" panose="02000000000000000000"/>
              </a:defRPr>
            </a:lvl1pPr>
            <a:lvl2pPr>
              <a:defRPr sz="2400" b="0" i="0">
                <a:latin typeface="+mn-lt"/>
                <a:ea typeface="Roboto Light" panose="02000000000000000000"/>
              </a:defRPr>
            </a:lvl2pPr>
            <a:lvl3pPr>
              <a:defRPr sz="2400" b="0" i="0">
                <a:latin typeface="+mn-lt"/>
                <a:ea typeface="Roboto Light" panose="02000000000000000000"/>
              </a:defRPr>
            </a:lvl3pPr>
            <a:lvl4pPr>
              <a:defRPr sz="2400" b="0" i="0">
                <a:latin typeface="+mn-lt"/>
                <a:ea typeface="Roboto Light" panose="02000000000000000000"/>
              </a:defRPr>
            </a:lvl4pPr>
            <a:lvl5pPr>
              <a:defRPr sz="2400" b="0" i="0">
                <a:latin typeface="+mn-lt"/>
                <a:ea typeface="Roboto Light" panose="020000000000000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49724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4" name="Holder 4"/>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1"/>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099">
              <a:spcBef>
                <a:spcPts val="11"/>
              </a:spcBef>
            </a:pPr>
            <a:fld id="{81D60167-4931-47E6-BA6A-407CBD079E47}" type="slidenum">
              <a:rPr lang="en-US" smtClean="0"/>
              <a:pPr marL="38099">
                <a:spcBef>
                  <a:spcPts val="11"/>
                </a:spcBef>
              </a:pPr>
              <a:t>‹#›</a:t>
            </a:fld>
            <a:endParaRPr lang="en-US"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6"/>
            <a:ext cx="12192000" cy="808075"/>
          </a:xfrm>
          <a:prstGeom prst="rect">
            <a:avLst/>
          </a:prstGeom>
          <a:solidFill>
            <a:srgbClr val="105F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4501" y="252188"/>
            <a:ext cx="1130395" cy="357415"/>
          </a:xfrm>
          <a:prstGeom prst="rect">
            <a:avLst/>
          </a:prstGeom>
        </p:spPr>
      </p:pic>
      <p:sp>
        <p:nvSpPr>
          <p:cNvPr id="10" name="Text Placeholder 9">
            <a:extLst>
              <a:ext uri="{FF2B5EF4-FFF2-40B4-BE49-F238E27FC236}">
                <a16:creationId xmlns:a16="http://schemas.microsoft.com/office/drawing/2014/main" id="{126C80F6-F1F1-2E47-8285-B571C3F344FF}"/>
              </a:ext>
            </a:extLst>
          </p:cNvPr>
          <p:cNvSpPr>
            <a:spLocks noGrp="1"/>
          </p:cNvSpPr>
          <p:nvPr>
            <p:ph type="body" sz="quarter" idx="10"/>
          </p:nvPr>
        </p:nvSpPr>
        <p:spPr>
          <a:xfrm>
            <a:off x="457200" y="5486403"/>
            <a:ext cx="5638800" cy="369332"/>
          </a:xfrm>
        </p:spPr>
        <p:txBody>
          <a:bodyPr/>
          <a:lstStyle>
            <a:lvl1pPr>
              <a:defRPr sz="2400" b="0" i="0">
                <a:latin typeface="+mn-lt"/>
                <a:ea typeface="Roboto Light" panose="02000000000000000000"/>
              </a:defRPr>
            </a:lvl1pPr>
            <a:lvl2pPr>
              <a:defRPr sz="2400">
                <a:latin typeface="Roboto" panose="02000000000000000000" pitchFamily="2" charset="0"/>
                <a:ea typeface="Roboto" panose="02000000000000000000" pitchFamily="2" charset="0"/>
              </a:defRPr>
            </a:lvl2pPr>
            <a:lvl3pPr>
              <a:defRPr sz="2400">
                <a:latin typeface="Roboto" panose="02000000000000000000" pitchFamily="2" charset="0"/>
                <a:ea typeface="Roboto" panose="02000000000000000000" pitchFamily="2" charset="0"/>
              </a:defRPr>
            </a:lvl3pPr>
            <a:lvl4pPr>
              <a:defRPr sz="2400">
                <a:latin typeface="Roboto" panose="02000000000000000000" pitchFamily="2" charset="0"/>
                <a:ea typeface="Roboto" panose="02000000000000000000" pitchFamily="2" charset="0"/>
              </a:defRPr>
            </a:lvl4pPr>
            <a:lvl5pPr>
              <a:defRPr sz="2400">
                <a:latin typeface="Roboto" panose="02000000000000000000" pitchFamily="2" charset="0"/>
                <a:ea typeface="Roboto" panose="02000000000000000000" pitchFamily="2" charset="0"/>
              </a:defRPr>
            </a:lvl5pPr>
          </a:lstStyle>
          <a:p>
            <a:pPr lvl="0"/>
            <a:r>
              <a:rPr lang="en-US" dirty="0"/>
              <a:t>Click to edit Master text styles</a:t>
            </a:r>
          </a:p>
        </p:txBody>
      </p:sp>
      <p:sp>
        <p:nvSpPr>
          <p:cNvPr id="11" name="TextBox 10">
            <a:extLst>
              <a:ext uri="{FF2B5EF4-FFF2-40B4-BE49-F238E27FC236}">
                <a16:creationId xmlns:a16="http://schemas.microsoft.com/office/drawing/2014/main" id="{734CF006-A965-564F-AE51-0E7F31061310}"/>
              </a:ext>
            </a:extLst>
          </p:cNvPr>
          <p:cNvSpPr txBox="1"/>
          <p:nvPr userDrawn="1"/>
        </p:nvSpPr>
        <p:spPr>
          <a:xfrm>
            <a:off x="7696200" y="304801"/>
            <a:ext cx="4191000" cy="307777"/>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
        <p:nvSpPr>
          <p:cNvPr id="13" name="Text Placeholder 12">
            <a:extLst>
              <a:ext uri="{FF2B5EF4-FFF2-40B4-BE49-F238E27FC236}">
                <a16:creationId xmlns:a16="http://schemas.microsoft.com/office/drawing/2014/main" id="{D1E82340-A787-B148-997F-A1D347CAF8BF}"/>
              </a:ext>
            </a:extLst>
          </p:cNvPr>
          <p:cNvSpPr>
            <a:spLocks noGrp="1"/>
          </p:cNvSpPr>
          <p:nvPr>
            <p:ph type="body" sz="quarter" idx="12"/>
          </p:nvPr>
        </p:nvSpPr>
        <p:spPr>
          <a:xfrm>
            <a:off x="457200" y="4343403"/>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12" name="Holder 2">
            <a:extLst>
              <a:ext uri="{FF2B5EF4-FFF2-40B4-BE49-F238E27FC236}">
                <a16:creationId xmlns:a16="http://schemas.microsoft.com/office/drawing/2014/main" id="{2CB83DA7-2A17-C24F-91B8-97CA054DF45C}"/>
              </a:ext>
            </a:extLst>
          </p:cNvPr>
          <p:cNvSpPr>
            <a:spLocks noGrp="1"/>
          </p:cNvSpPr>
          <p:nvPr>
            <p:ph type="title"/>
          </p:nvPr>
        </p:nvSpPr>
        <p:spPr>
          <a:xfrm>
            <a:off x="444503" y="1450192"/>
            <a:ext cx="7708900" cy="777136"/>
          </a:xfrm>
          <a:prstGeom prst="rect">
            <a:avLst/>
          </a:prstGeom>
        </p:spPr>
        <p:txBody>
          <a:bodyPr lIns="0" tIns="0" rIns="0" bIns="0"/>
          <a:lstStyle>
            <a:lvl1pPr>
              <a:defRPr sz="5051" b="0" i="0">
                <a:solidFill>
                  <a:srgbClr val="105F7B"/>
                </a:solidFill>
                <a:latin typeface="+mj-lt"/>
                <a:cs typeface="Roboto-Thin"/>
              </a:defRPr>
            </a:lvl1pPr>
          </a:lstStyle>
          <a:p>
            <a:endParaRPr dirty="0"/>
          </a:p>
        </p:txBody>
      </p:sp>
      <p:sp>
        <p:nvSpPr>
          <p:cNvPr id="14" name="Picture Placeholder 13">
            <a:extLst>
              <a:ext uri="{FF2B5EF4-FFF2-40B4-BE49-F238E27FC236}">
                <a16:creationId xmlns:a16="http://schemas.microsoft.com/office/drawing/2014/main" id="{AE5501DA-78C4-B644-9A2C-A0F75FABB9A7}"/>
              </a:ext>
            </a:extLst>
          </p:cNvPr>
          <p:cNvSpPr>
            <a:spLocks noGrp="1"/>
          </p:cNvSpPr>
          <p:nvPr>
            <p:ph type="pic" sz="quarter" idx="13"/>
          </p:nvPr>
        </p:nvSpPr>
        <p:spPr>
          <a:xfrm>
            <a:off x="457200" y="2819405"/>
            <a:ext cx="1295400" cy="276999"/>
          </a:xfrm>
        </p:spPr>
        <p:txBody>
          <a:bodyPr/>
          <a:lstStyle/>
          <a:p>
            <a:endParaRPr lang="en-US" dirty="0"/>
          </a:p>
        </p:txBody>
      </p:sp>
      <p:sp>
        <p:nvSpPr>
          <p:cNvPr id="20" name="Picture Placeholder 13">
            <a:extLst>
              <a:ext uri="{FF2B5EF4-FFF2-40B4-BE49-F238E27FC236}">
                <a16:creationId xmlns:a16="http://schemas.microsoft.com/office/drawing/2014/main" id="{655760BC-289A-7C4B-BD21-2B341241D1FE}"/>
              </a:ext>
            </a:extLst>
          </p:cNvPr>
          <p:cNvSpPr>
            <a:spLocks noGrp="1"/>
          </p:cNvSpPr>
          <p:nvPr>
            <p:ph type="pic" sz="quarter" idx="14"/>
          </p:nvPr>
        </p:nvSpPr>
        <p:spPr>
          <a:xfrm>
            <a:off x="2441448" y="2819405"/>
            <a:ext cx="1295400" cy="276999"/>
          </a:xfrm>
        </p:spPr>
        <p:txBody>
          <a:bodyPr/>
          <a:lstStyle/>
          <a:p>
            <a:endParaRPr lang="en-US" dirty="0"/>
          </a:p>
        </p:txBody>
      </p:sp>
      <p:sp>
        <p:nvSpPr>
          <p:cNvPr id="21" name="Picture Placeholder 13">
            <a:extLst>
              <a:ext uri="{FF2B5EF4-FFF2-40B4-BE49-F238E27FC236}">
                <a16:creationId xmlns:a16="http://schemas.microsoft.com/office/drawing/2014/main" id="{675774EE-7433-C54A-BC57-E32A6E4EB6B4}"/>
              </a:ext>
            </a:extLst>
          </p:cNvPr>
          <p:cNvSpPr>
            <a:spLocks noGrp="1"/>
          </p:cNvSpPr>
          <p:nvPr>
            <p:ph type="pic" sz="quarter" idx="15"/>
          </p:nvPr>
        </p:nvSpPr>
        <p:spPr>
          <a:xfrm>
            <a:off x="4425696" y="2819405"/>
            <a:ext cx="1295400" cy="276999"/>
          </a:xfrm>
        </p:spPr>
        <p:txBody>
          <a:bodyPr/>
          <a:lstStyle/>
          <a:p>
            <a:endParaRPr lang="en-US" dirty="0"/>
          </a:p>
        </p:txBody>
      </p:sp>
      <p:sp>
        <p:nvSpPr>
          <p:cNvPr id="22" name="Picture Placeholder 13">
            <a:extLst>
              <a:ext uri="{FF2B5EF4-FFF2-40B4-BE49-F238E27FC236}">
                <a16:creationId xmlns:a16="http://schemas.microsoft.com/office/drawing/2014/main" id="{45CFE02B-1D2B-5B47-B1CB-F06C9A9E0F8F}"/>
              </a:ext>
            </a:extLst>
          </p:cNvPr>
          <p:cNvSpPr>
            <a:spLocks noGrp="1"/>
          </p:cNvSpPr>
          <p:nvPr>
            <p:ph type="pic" sz="quarter" idx="16"/>
          </p:nvPr>
        </p:nvSpPr>
        <p:spPr>
          <a:xfrm>
            <a:off x="6409944" y="2819405"/>
            <a:ext cx="1295400" cy="276999"/>
          </a:xfrm>
        </p:spPr>
        <p:txBody>
          <a:bodyPr/>
          <a:lstStyle/>
          <a:p>
            <a:endParaRPr lang="en-US" dirty="0"/>
          </a:p>
        </p:txBody>
      </p:sp>
      <p:sp>
        <p:nvSpPr>
          <p:cNvPr id="23" name="Picture Placeholder 13">
            <a:extLst>
              <a:ext uri="{FF2B5EF4-FFF2-40B4-BE49-F238E27FC236}">
                <a16:creationId xmlns:a16="http://schemas.microsoft.com/office/drawing/2014/main" id="{401F0E7A-22DE-C046-9210-E075306A57C8}"/>
              </a:ext>
            </a:extLst>
          </p:cNvPr>
          <p:cNvSpPr>
            <a:spLocks noGrp="1"/>
          </p:cNvSpPr>
          <p:nvPr>
            <p:ph type="pic" sz="quarter" idx="17"/>
          </p:nvPr>
        </p:nvSpPr>
        <p:spPr>
          <a:xfrm>
            <a:off x="8394192" y="2819405"/>
            <a:ext cx="1295400" cy="276999"/>
          </a:xfrm>
        </p:spPr>
        <p:txBody>
          <a:bodyPr/>
          <a:lstStyle/>
          <a:p>
            <a:endParaRPr lang="en-US" dirty="0"/>
          </a:p>
        </p:txBody>
      </p:sp>
      <p:sp>
        <p:nvSpPr>
          <p:cNvPr id="24" name="Picture Placeholder 13">
            <a:extLst>
              <a:ext uri="{FF2B5EF4-FFF2-40B4-BE49-F238E27FC236}">
                <a16:creationId xmlns:a16="http://schemas.microsoft.com/office/drawing/2014/main" id="{15097E72-70CB-4F4D-952E-AD3E305ECA55}"/>
              </a:ext>
            </a:extLst>
          </p:cNvPr>
          <p:cNvSpPr>
            <a:spLocks noGrp="1"/>
          </p:cNvSpPr>
          <p:nvPr>
            <p:ph type="pic" sz="quarter" idx="18"/>
          </p:nvPr>
        </p:nvSpPr>
        <p:spPr>
          <a:xfrm>
            <a:off x="10378440" y="2819405"/>
            <a:ext cx="1295400" cy="276999"/>
          </a:xfrm>
        </p:spPr>
        <p:txBody>
          <a:bodyPr/>
          <a:lstStyle/>
          <a:p>
            <a:endParaRPr lang="en-US" dirty="0"/>
          </a:p>
        </p:txBody>
      </p:sp>
      <p:sp>
        <p:nvSpPr>
          <p:cNvPr id="25" name="Text Placeholder 12">
            <a:extLst>
              <a:ext uri="{FF2B5EF4-FFF2-40B4-BE49-F238E27FC236}">
                <a16:creationId xmlns:a16="http://schemas.microsoft.com/office/drawing/2014/main" id="{F2EB6677-61E0-644A-8EBF-3FF2A9559207}"/>
              </a:ext>
            </a:extLst>
          </p:cNvPr>
          <p:cNvSpPr>
            <a:spLocks noGrp="1"/>
          </p:cNvSpPr>
          <p:nvPr>
            <p:ph type="body" sz="quarter" idx="19"/>
          </p:nvPr>
        </p:nvSpPr>
        <p:spPr>
          <a:xfrm>
            <a:off x="2434591" y="4343403"/>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26" name="Text Placeholder 12">
            <a:extLst>
              <a:ext uri="{FF2B5EF4-FFF2-40B4-BE49-F238E27FC236}">
                <a16:creationId xmlns:a16="http://schemas.microsoft.com/office/drawing/2014/main" id="{63D11B55-AD5A-2648-A276-5D7414119572}"/>
              </a:ext>
            </a:extLst>
          </p:cNvPr>
          <p:cNvSpPr>
            <a:spLocks noGrp="1"/>
          </p:cNvSpPr>
          <p:nvPr>
            <p:ph type="body" sz="quarter" idx="20"/>
          </p:nvPr>
        </p:nvSpPr>
        <p:spPr>
          <a:xfrm>
            <a:off x="4434840" y="4343403"/>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27" name="Text Placeholder 12">
            <a:extLst>
              <a:ext uri="{FF2B5EF4-FFF2-40B4-BE49-F238E27FC236}">
                <a16:creationId xmlns:a16="http://schemas.microsoft.com/office/drawing/2014/main" id="{8DF7ECB7-60B2-CA4F-ACF6-5411665AC48B}"/>
              </a:ext>
            </a:extLst>
          </p:cNvPr>
          <p:cNvSpPr>
            <a:spLocks noGrp="1"/>
          </p:cNvSpPr>
          <p:nvPr>
            <p:ph type="body" sz="quarter" idx="21"/>
          </p:nvPr>
        </p:nvSpPr>
        <p:spPr>
          <a:xfrm>
            <a:off x="6412231" y="4343403"/>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28" name="Text Placeholder 12">
            <a:extLst>
              <a:ext uri="{FF2B5EF4-FFF2-40B4-BE49-F238E27FC236}">
                <a16:creationId xmlns:a16="http://schemas.microsoft.com/office/drawing/2014/main" id="{B22B8401-07CC-B34B-B77C-E70BEED250C3}"/>
              </a:ext>
            </a:extLst>
          </p:cNvPr>
          <p:cNvSpPr>
            <a:spLocks noGrp="1"/>
          </p:cNvSpPr>
          <p:nvPr>
            <p:ph type="body" sz="quarter" idx="22"/>
          </p:nvPr>
        </p:nvSpPr>
        <p:spPr>
          <a:xfrm>
            <a:off x="8378191" y="4343403"/>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29" name="Text Placeholder 12">
            <a:extLst>
              <a:ext uri="{FF2B5EF4-FFF2-40B4-BE49-F238E27FC236}">
                <a16:creationId xmlns:a16="http://schemas.microsoft.com/office/drawing/2014/main" id="{9EEE706D-7F38-644D-B9E3-6F38750A3704}"/>
              </a:ext>
            </a:extLst>
          </p:cNvPr>
          <p:cNvSpPr>
            <a:spLocks noGrp="1"/>
          </p:cNvSpPr>
          <p:nvPr>
            <p:ph type="body" sz="quarter" idx="23"/>
          </p:nvPr>
        </p:nvSpPr>
        <p:spPr>
          <a:xfrm>
            <a:off x="10355580" y="4343403"/>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Tree>
    <p:extLst>
      <p:ext uri="{BB962C8B-B14F-4D97-AF65-F5344CB8AC3E}">
        <p14:creationId xmlns:p14="http://schemas.microsoft.com/office/powerpoint/2010/main" val="1988322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Holder 4"/>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1"/>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099">
              <a:spcBef>
                <a:spcPts val="11"/>
              </a:spcBef>
            </a:pPr>
            <a:fld id="{81D60167-4931-47E6-BA6A-407CBD079E47}" type="slidenum">
              <a:rPr lang="en-US" smtClean="0"/>
              <a:pPr marL="38099">
                <a:spcBef>
                  <a:spcPts val="11"/>
                </a:spcBef>
              </a:pPr>
              <a:t>‹#›</a:t>
            </a:fld>
            <a:endParaRPr lang="en-US"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6"/>
            <a:ext cx="12192000" cy="808075"/>
          </a:xfrm>
          <a:prstGeom prst="rect">
            <a:avLst/>
          </a:prstGeom>
          <a:solidFill>
            <a:srgbClr val="312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4501" y="252188"/>
            <a:ext cx="1130395" cy="357415"/>
          </a:xfrm>
          <a:prstGeom prst="rect">
            <a:avLst/>
          </a:prstGeom>
        </p:spPr>
      </p:pic>
      <p:sp>
        <p:nvSpPr>
          <p:cNvPr id="10" name="Holder 2">
            <a:extLst>
              <a:ext uri="{FF2B5EF4-FFF2-40B4-BE49-F238E27FC236}">
                <a16:creationId xmlns:a16="http://schemas.microsoft.com/office/drawing/2014/main" id="{C59635CF-F7F5-A844-B690-CECD7A817BC4}"/>
              </a:ext>
            </a:extLst>
          </p:cNvPr>
          <p:cNvSpPr>
            <a:spLocks noGrp="1"/>
          </p:cNvSpPr>
          <p:nvPr>
            <p:ph type="title"/>
          </p:nvPr>
        </p:nvSpPr>
        <p:spPr>
          <a:xfrm>
            <a:off x="444500" y="1450192"/>
            <a:ext cx="11303000" cy="777136"/>
          </a:xfrm>
          <a:prstGeom prst="rect">
            <a:avLst/>
          </a:prstGeom>
        </p:spPr>
        <p:txBody>
          <a:bodyPr lIns="0" tIns="0" rIns="0" bIns="0"/>
          <a:lstStyle>
            <a:lvl1pPr>
              <a:defRPr sz="5051" b="0" i="0">
                <a:solidFill>
                  <a:srgbClr val="312B7E"/>
                </a:solidFill>
                <a:latin typeface="+mj-lt"/>
                <a:cs typeface="Roboto-Thin"/>
              </a:defRPr>
            </a:lvl1pPr>
          </a:lstStyle>
          <a:p>
            <a:endParaRPr dirty="0"/>
          </a:p>
        </p:txBody>
      </p:sp>
      <p:sp>
        <p:nvSpPr>
          <p:cNvPr id="11" name="Holder 3">
            <a:extLst>
              <a:ext uri="{FF2B5EF4-FFF2-40B4-BE49-F238E27FC236}">
                <a16:creationId xmlns:a16="http://schemas.microsoft.com/office/drawing/2014/main" id="{DD6E819A-D37B-234D-ADC0-13CA5C83E0B4}"/>
              </a:ext>
            </a:extLst>
          </p:cNvPr>
          <p:cNvSpPr>
            <a:spLocks noGrp="1"/>
          </p:cNvSpPr>
          <p:nvPr>
            <p:ph type="body" idx="1"/>
          </p:nvPr>
        </p:nvSpPr>
        <p:spPr>
          <a:xfrm>
            <a:off x="444500" y="3185944"/>
            <a:ext cx="11303000" cy="276999"/>
          </a:xfrm>
        </p:spPr>
        <p:txBody>
          <a:bodyPr lIns="0" tIns="0" rIns="0" bIns="0"/>
          <a:lstStyle>
            <a:lvl1pPr>
              <a:defRPr b="0" i="0">
                <a:solidFill>
                  <a:srgbClr val="00B3AA"/>
                </a:solidFill>
                <a:latin typeface="+mn-lt"/>
                <a:ea typeface="Roboto Medium" panose="02000000000000000000"/>
              </a:defRPr>
            </a:lvl1pPr>
          </a:lstStyle>
          <a:p>
            <a:endParaRPr dirty="0"/>
          </a:p>
        </p:txBody>
      </p:sp>
      <p:sp>
        <p:nvSpPr>
          <p:cNvPr id="12" name="Text Placeholder 9">
            <a:extLst>
              <a:ext uri="{FF2B5EF4-FFF2-40B4-BE49-F238E27FC236}">
                <a16:creationId xmlns:a16="http://schemas.microsoft.com/office/drawing/2014/main" id="{2F0B35AA-E181-EF47-B380-91D53EA0EB67}"/>
              </a:ext>
            </a:extLst>
          </p:cNvPr>
          <p:cNvSpPr>
            <a:spLocks noGrp="1"/>
          </p:cNvSpPr>
          <p:nvPr>
            <p:ph type="body" sz="quarter" idx="10"/>
          </p:nvPr>
        </p:nvSpPr>
        <p:spPr>
          <a:xfrm>
            <a:off x="457203" y="3657603"/>
            <a:ext cx="11290300" cy="369332"/>
          </a:xfrm>
        </p:spPr>
        <p:txBody>
          <a:bodyPr/>
          <a:lstStyle>
            <a:lvl1pPr>
              <a:defRPr sz="2400" b="0" i="0">
                <a:latin typeface="+mn-lt"/>
                <a:ea typeface="Roboto Light" panose="02000000000000000000"/>
              </a:defRPr>
            </a:lvl1pPr>
            <a:lvl2pPr>
              <a:defRPr sz="2400">
                <a:latin typeface="Roboto" panose="02000000000000000000" pitchFamily="2" charset="0"/>
                <a:ea typeface="Roboto" panose="02000000000000000000" pitchFamily="2" charset="0"/>
              </a:defRPr>
            </a:lvl2pPr>
            <a:lvl3pPr>
              <a:defRPr sz="2400">
                <a:latin typeface="Roboto" panose="02000000000000000000" pitchFamily="2" charset="0"/>
                <a:ea typeface="Roboto" panose="02000000000000000000" pitchFamily="2" charset="0"/>
              </a:defRPr>
            </a:lvl3pPr>
            <a:lvl4pPr>
              <a:defRPr sz="2400">
                <a:latin typeface="Roboto" panose="02000000000000000000" pitchFamily="2" charset="0"/>
                <a:ea typeface="Roboto" panose="02000000000000000000" pitchFamily="2" charset="0"/>
              </a:defRPr>
            </a:lvl4pPr>
            <a:lvl5pPr>
              <a:defRPr sz="2400">
                <a:latin typeface="Roboto" panose="02000000000000000000" pitchFamily="2" charset="0"/>
                <a:ea typeface="Roboto" panose="02000000000000000000" pitchFamily="2" charset="0"/>
              </a:defRPr>
            </a:lvl5pPr>
          </a:lstStyle>
          <a:p>
            <a:pPr lvl="0"/>
            <a:r>
              <a:rPr lang="en-US" dirty="0"/>
              <a:t>Click to edit Master text styles</a:t>
            </a:r>
          </a:p>
        </p:txBody>
      </p:sp>
      <p:sp>
        <p:nvSpPr>
          <p:cNvPr id="13" name="TextBox 12">
            <a:extLst>
              <a:ext uri="{FF2B5EF4-FFF2-40B4-BE49-F238E27FC236}">
                <a16:creationId xmlns:a16="http://schemas.microsoft.com/office/drawing/2014/main" id="{4082909D-77F0-2C4C-A24D-DF5EA5E576A0}"/>
              </a:ext>
            </a:extLst>
          </p:cNvPr>
          <p:cNvSpPr txBox="1"/>
          <p:nvPr userDrawn="1"/>
        </p:nvSpPr>
        <p:spPr>
          <a:xfrm>
            <a:off x="7696200" y="304801"/>
            <a:ext cx="4191000" cy="307777"/>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Tree>
    <p:extLst>
      <p:ext uri="{BB962C8B-B14F-4D97-AF65-F5344CB8AC3E}">
        <p14:creationId xmlns:p14="http://schemas.microsoft.com/office/powerpoint/2010/main" val="37035135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44503" y="1450192"/>
            <a:ext cx="5651500" cy="777136"/>
          </a:xfrm>
          <a:prstGeom prst="rect">
            <a:avLst/>
          </a:prstGeom>
        </p:spPr>
        <p:txBody>
          <a:bodyPr lIns="0" tIns="0" rIns="0" bIns="0"/>
          <a:lstStyle>
            <a:lvl1pPr>
              <a:defRPr sz="5051" b="0" i="0">
                <a:solidFill>
                  <a:srgbClr val="312B7E"/>
                </a:solidFill>
                <a:latin typeface="+mj-lt"/>
                <a:cs typeface="Roboto-Thin"/>
              </a:defRPr>
            </a:lvl1pPr>
          </a:lstStyle>
          <a:p>
            <a:endParaRPr dirty="0"/>
          </a:p>
        </p:txBody>
      </p:sp>
      <p:sp>
        <p:nvSpPr>
          <p:cNvPr id="3" name="Holder 3"/>
          <p:cNvSpPr>
            <a:spLocks noGrp="1"/>
          </p:cNvSpPr>
          <p:nvPr>
            <p:ph type="body" idx="1"/>
          </p:nvPr>
        </p:nvSpPr>
        <p:spPr>
          <a:xfrm>
            <a:off x="444503" y="3185944"/>
            <a:ext cx="5651500" cy="276999"/>
          </a:xfrm>
        </p:spPr>
        <p:txBody>
          <a:bodyPr lIns="0" tIns="0" rIns="0" bIns="0"/>
          <a:lstStyle>
            <a:lvl1pPr>
              <a:defRPr b="0" i="0">
                <a:solidFill>
                  <a:srgbClr val="00B3AA"/>
                </a:solidFill>
                <a:latin typeface="+mn-lt"/>
                <a:ea typeface="Roboto Medium" panose="02000000000000000000"/>
              </a:defRPr>
            </a:lvl1pPr>
          </a:lstStyle>
          <a:p>
            <a:endParaRPr dirty="0"/>
          </a:p>
        </p:txBody>
      </p:sp>
      <p:sp>
        <p:nvSpPr>
          <p:cNvPr id="4" name="Holder 4"/>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1"/>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099">
              <a:spcBef>
                <a:spcPts val="11"/>
              </a:spcBef>
            </a:pPr>
            <a:fld id="{81D60167-4931-47E6-BA6A-407CBD079E47}" type="slidenum">
              <a:rPr lang="en-US" smtClean="0"/>
              <a:pPr marL="38099">
                <a:spcBef>
                  <a:spcPts val="11"/>
                </a:spcBef>
              </a:pPr>
              <a:t>‹#›</a:t>
            </a:fld>
            <a:endParaRPr lang="en-US"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6"/>
            <a:ext cx="12192000" cy="808075"/>
          </a:xfrm>
          <a:prstGeom prst="rect">
            <a:avLst/>
          </a:prstGeom>
          <a:solidFill>
            <a:srgbClr val="312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4501" y="252188"/>
            <a:ext cx="1130395" cy="357415"/>
          </a:xfrm>
          <a:prstGeom prst="rect">
            <a:avLst/>
          </a:prstGeom>
        </p:spPr>
      </p:pic>
      <p:sp>
        <p:nvSpPr>
          <p:cNvPr id="10" name="Text Placeholder 9">
            <a:extLst>
              <a:ext uri="{FF2B5EF4-FFF2-40B4-BE49-F238E27FC236}">
                <a16:creationId xmlns:a16="http://schemas.microsoft.com/office/drawing/2014/main" id="{126C80F6-F1F1-2E47-8285-B571C3F344FF}"/>
              </a:ext>
            </a:extLst>
          </p:cNvPr>
          <p:cNvSpPr>
            <a:spLocks noGrp="1"/>
          </p:cNvSpPr>
          <p:nvPr>
            <p:ph type="body" sz="quarter" idx="10"/>
          </p:nvPr>
        </p:nvSpPr>
        <p:spPr>
          <a:xfrm>
            <a:off x="457200" y="3657603"/>
            <a:ext cx="5638800" cy="369332"/>
          </a:xfrm>
        </p:spPr>
        <p:txBody>
          <a:bodyPr/>
          <a:lstStyle>
            <a:lvl1pPr>
              <a:defRPr sz="2400" b="0" i="0">
                <a:latin typeface="+mn-lt"/>
                <a:ea typeface="Roboto Light" panose="02000000000000000000"/>
              </a:defRPr>
            </a:lvl1pPr>
            <a:lvl2pPr>
              <a:defRPr sz="2400">
                <a:latin typeface="Roboto" panose="02000000000000000000" pitchFamily="2" charset="0"/>
                <a:ea typeface="Roboto" panose="02000000000000000000" pitchFamily="2" charset="0"/>
              </a:defRPr>
            </a:lvl2pPr>
            <a:lvl3pPr>
              <a:defRPr sz="2400">
                <a:latin typeface="Roboto" panose="02000000000000000000" pitchFamily="2" charset="0"/>
                <a:ea typeface="Roboto" panose="02000000000000000000" pitchFamily="2" charset="0"/>
              </a:defRPr>
            </a:lvl3pPr>
            <a:lvl4pPr>
              <a:defRPr sz="2400">
                <a:latin typeface="Roboto" panose="02000000000000000000" pitchFamily="2" charset="0"/>
                <a:ea typeface="Roboto" panose="02000000000000000000" pitchFamily="2" charset="0"/>
              </a:defRPr>
            </a:lvl4pPr>
            <a:lvl5pPr>
              <a:defRPr sz="2400">
                <a:latin typeface="Roboto" panose="02000000000000000000" pitchFamily="2" charset="0"/>
                <a:ea typeface="Roboto" panose="02000000000000000000" pitchFamily="2" charset="0"/>
              </a:defRPr>
            </a:lvl5pPr>
          </a:lstStyle>
          <a:p>
            <a:pPr lvl="0"/>
            <a:r>
              <a:rPr lang="en-US" dirty="0"/>
              <a:t>Click to edit Master text styles</a:t>
            </a:r>
          </a:p>
        </p:txBody>
      </p:sp>
      <p:sp>
        <p:nvSpPr>
          <p:cNvPr id="11" name="TextBox 10">
            <a:extLst>
              <a:ext uri="{FF2B5EF4-FFF2-40B4-BE49-F238E27FC236}">
                <a16:creationId xmlns:a16="http://schemas.microsoft.com/office/drawing/2014/main" id="{734CF006-A965-564F-AE51-0E7F31061310}"/>
              </a:ext>
            </a:extLst>
          </p:cNvPr>
          <p:cNvSpPr txBox="1"/>
          <p:nvPr userDrawn="1"/>
        </p:nvSpPr>
        <p:spPr>
          <a:xfrm>
            <a:off x="7696200" y="304801"/>
            <a:ext cx="4191000" cy="307777"/>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
        <p:nvSpPr>
          <p:cNvPr id="9" name="Picture Placeholder 8">
            <a:extLst>
              <a:ext uri="{FF2B5EF4-FFF2-40B4-BE49-F238E27FC236}">
                <a16:creationId xmlns:a16="http://schemas.microsoft.com/office/drawing/2014/main" id="{EDDE6905-DD40-8E45-BB5C-1B206C41290A}"/>
              </a:ext>
            </a:extLst>
          </p:cNvPr>
          <p:cNvSpPr>
            <a:spLocks noGrp="1"/>
          </p:cNvSpPr>
          <p:nvPr>
            <p:ph type="pic" sz="quarter" idx="11"/>
          </p:nvPr>
        </p:nvSpPr>
        <p:spPr>
          <a:xfrm>
            <a:off x="7086600" y="1447805"/>
            <a:ext cx="4648200" cy="276999"/>
          </a:xfrm>
        </p:spPr>
        <p:txBody>
          <a:bodyPr/>
          <a:lstStyle/>
          <a:p>
            <a:endParaRPr lang="en-US" dirty="0"/>
          </a:p>
        </p:txBody>
      </p:sp>
      <p:sp>
        <p:nvSpPr>
          <p:cNvPr id="13" name="Text Placeholder 12">
            <a:extLst>
              <a:ext uri="{FF2B5EF4-FFF2-40B4-BE49-F238E27FC236}">
                <a16:creationId xmlns:a16="http://schemas.microsoft.com/office/drawing/2014/main" id="{D1E82340-A787-B148-997F-A1D347CAF8BF}"/>
              </a:ext>
            </a:extLst>
          </p:cNvPr>
          <p:cNvSpPr>
            <a:spLocks noGrp="1"/>
          </p:cNvSpPr>
          <p:nvPr>
            <p:ph type="body" sz="quarter" idx="12"/>
          </p:nvPr>
        </p:nvSpPr>
        <p:spPr>
          <a:xfrm>
            <a:off x="7086600" y="5029203"/>
            <a:ext cx="4648200" cy="923330"/>
          </a:xfrm>
        </p:spPr>
        <p:txBody>
          <a:bodyPr/>
          <a:lstStyle>
            <a:lvl1pPr>
              <a:defRPr sz="1200" b="0" i="0">
                <a:latin typeface="+mn-lt"/>
                <a:ea typeface="Roboto" panose="02000000000000000000"/>
                <a:cs typeface="Roboto" panose="02000000000000000000"/>
              </a:defRPr>
            </a:lvl1pPr>
            <a:lvl2pPr>
              <a:defRPr sz="1200" b="0" i="0">
                <a:latin typeface="+mn-lt"/>
                <a:ea typeface="Roboto" panose="02000000000000000000"/>
                <a:cs typeface="Roboto" panose="02000000000000000000"/>
              </a:defRPr>
            </a:lvl2pPr>
            <a:lvl3pPr>
              <a:defRPr sz="1200" b="0" i="0">
                <a:latin typeface="+mn-lt"/>
                <a:ea typeface="Roboto" panose="02000000000000000000"/>
                <a:cs typeface="Roboto" panose="02000000000000000000"/>
              </a:defRPr>
            </a:lvl3pPr>
            <a:lvl4pPr>
              <a:defRPr sz="1200" b="0" i="0">
                <a:latin typeface="+mn-lt"/>
                <a:ea typeface="Roboto" panose="02000000000000000000"/>
                <a:cs typeface="Roboto" panose="02000000000000000000"/>
              </a:defRPr>
            </a:lvl4pPr>
            <a:lvl5pPr>
              <a:defRPr sz="1200" b="0" i="0">
                <a:latin typeface="+mn-lt"/>
                <a:ea typeface="Roboto" panose="02000000000000000000"/>
                <a:cs typeface="Roboto" panose="020000000000000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33289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
        <p:nvSpPr>
          <p:cNvPr id="3" name="Holder 3"/>
          <p:cNvSpPr>
            <a:spLocks noGrp="1"/>
          </p:cNvSpPr>
          <p:nvPr>
            <p:ph type="body" idx="1"/>
          </p:nvPr>
        </p:nvSpPr>
        <p:spPr>
          <a:xfrm>
            <a:off x="444503" y="2743206"/>
            <a:ext cx="5651500" cy="276999"/>
          </a:xfrm>
        </p:spPr>
        <p:txBody>
          <a:bodyPr lIns="0" tIns="0" rIns="0" bIns="0"/>
          <a:lstStyle>
            <a:lvl1pPr>
              <a:defRPr b="0" i="0">
                <a:solidFill>
                  <a:srgbClr val="00B3AA"/>
                </a:solidFill>
                <a:latin typeface="+mn-lt"/>
                <a:ea typeface="Roboto Medium" panose="02000000000000000000"/>
              </a:defRPr>
            </a:lvl1pPr>
          </a:lstStyle>
          <a:p>
            <a:endParaRPr dirty="0"/>
          </a:p>
        </p:txBody>
      </p:sp>
      <p:sp>
        <p:nvSpPr>
          <p:cNvPr id="4" name="Holder 4"/>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1"/>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099">
              <a:spcBef>
                <a:spcPts val="11"/>
              </a:spcBef>
            </a:pPr>
            <a:fld id="{81D60167-4931-47E6-BA6A-407CBD079E47}" type="slidenum">
              <a:rPr lang="en-US" smtClean="0"/>
              <a:pPr marL="38099">
                <a:spcBef>
                  <a:spcPts val="11"/>
                </a:spcBef>
              </a:pPr>
              <a:t>‹#›</a:t>
            </a:fld>
            <a:endParaRPr lang="en-US"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6"/>
            <a:ext cx="12192000" cy="808075"/>
          </a:xfrm>
          <a:prstGeom prst="rect">
            <a:avLst/>
          </a:prstGeom>
          <a:solidFill>
            <a:srgbClr val="312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4501" y="252188"/>
            <a:ext cx="1130395" cy="357415"/>
          </a:xfrm>
          <a:prstGeom prst="rect">
            <a:avLst/>
          </a:prstGeom>
        </p:spPr>
      </p:pic>
      <p:sp>
        <p:nvSpPr>
          <p:cNvPr id="11" name="TextBox 10">
            <a:extLst>
              <a:ext uri="{FF2B5EF4-FFF2-40B4-BE49-F238E27FC236}">
                <a16:creationId xmlns:a16="http://schemas.microsoft.com/office/drawing/2014/main" id="{734CF006-A965-564F-AE51-0E7F31061310}"/>
              </a:ext>
            </a:extLst>
          </p:cNvPr>
          <p:cNvSpPr txBox="1"/>
          <p:nvPr userDrawn="1"/>
        </p:nvSpPr>
        <p:spPr>
          <a:xfrm>
            <a:off x="7696200" y="304801"/>
            <a:ext cx="4191000" cy="307777"/>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
        <p:nvSpPr>
          <p:cNvPr id="14" name="Text Placeholder 13">
            <a:extLst>
              <a:ext uri="{FF2B5EF4-FFF2-40B4-BE49-F238E27FC236}">
                <a16:creationId xmlns:a16="http://schemas.microsoft.com/office/drawing/2014/main" id="{3913E056-797F-C44D-BC3B-D4C1329B5B18}"/>
              </a:ext>
            </a:extLst>
          </p:cNvPr>
          <p:cNvSpPr>
            <a:spLocks noGrp="1"/>
          </p:cNvSpPr>
          <p:nvPr>
            <p:ph type="body" sz="quarter" idx="10"/>
          </p:nvPr>
        </p:nvSpPr>
        <p:spPr>
          <a:xfrm>
            <a:off x="444500" y="3276603"/>
            <a:ext cx="11353800" cy="1846659"/>
          </a:xfrm>
        </p:spPr>
        <p:txBody>
          <a:bodyPr numCol="1"/>
          <a:lstStyle>
            <a:lvl1pPr>
              <a:defRPr sz="2400" b="0" i="0">
                <a:latin typeface="+mn-lt"/>
                <a:ea typeface="Roboto Light" panose="02000000000000000000"/>
              </a:defRPr>
            </a:lvl1pPr>
            <a:lvl2pPr>
              <a:defRPr sz="2400" b="0" i="0">
                <a:latin typeface="+mn-lt"/>
                <a:ea typeface="Roboto Light" panose="02000000000000000000"/>
              </a:defRPr>
            </a:lvl2pPr>
            <a:lvl3pPr>
              <a:defRPr sz="2400" b="0" i="0">
                <a:latin typeface="+mn-lt"/>
                <a:ea typeface="Roboto Light" panose="02000000000000000000"/>
              </a:defRPr>
            </a:lvl3pPr>
            <a:lvl4pPr>
              <a:defRPr sz="2400" b="0" i="0">
                <a:latin typeface="+mn-lt"/>
                <a:ea typeface="Roboto Light" panose="02000000000000000000"/>
              </a:defRPr>
            </a:lvl4pPr>
            <a:lvl5pPr>
              <a:defRPr sz="2400" b="0" i="0">
                <a:latin typeface="+mn-lt"/>
                <a:ea typeface="Roboto Light" panose="020000000000000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Holder 2">
            <a:extLst>
              <a:ext uri="{FF2B5EF4-FFF2-40B4-BE49-F238E27FC236}">
                <a16:creationId xmlns:a16="http://schemas.microsoft.com/office/drawing/2014/main" id="{F34F3816-759B-4F4C-974A-D4F68393FF50}"/>
              </a:ext>
            </a:extLst>
          </p:cNvPr>
          <p:cNvSpPr>
            <a:spLocks noGrp="1"/>
          </p:cNvSpPr>
          <p:nvPr>
            <p:ph type="title"/>
          </p:nvPr>
        </p:nvSpPr>
        <p:spPr>
          <a:xfrm>
            <a:off x="444503" y="1450192"/>
            <a:ext cx="5651500" cy="777136"/>
          </a:xfrm>
          <a:prstGeom prst="rect">
            <a:avLst/>
          </a:prstGeom>
        </p:spPr>
        <p:txBody>
          <a:bodyPr lIns="0" tIns="0" rIns="0" bIns="0"/>
          <a:lstStyle>
            <a:lvl1pPr>
              <a:defRPr sz="5051" b="0" i="0">
                <a:solidFill>
                  <a:srgbClr val="312B7E"/>
                </a:solidFill>
                <a:latin typeface="+mj-lt"/>
                <a:cs typeface="Roboto-Thin"/>
              </a:defRPr>
            </a:lvl1pPr>
          </a:lstStyle>
          <a:p>
            <a:endParaRPr dirty="0"/>
          </a:p>
        </p:txBody>
      </p:sp>
    </p:spTree>
    <p:extLst>
      <p:ext uri="{BB962C8B-B14F-4D97-AF65-F5344CB8AC3E}">
        <p14:creationId xmlns:p14="http://schemas.microsoft.com/office/powerpoint/2010/main" val="3782665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F570A-D4B7-FCB3-2A44-A11AD7A588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C89E6F-12A5-C37D-7724-760A8710FF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E47AAC-B7E8-0019-EE6A-194A7A7336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0F0F4B-6076-9B98-FC15-CC38A555F236}"/>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8FEB6F7A-CA66-0AA5-10E2-53D583BE3206}"/>
              </a:ext>
            </a:extLst>
          </p:cNvPr>
          <p:cNvSpPr>
            <a:spLocks noGrp="1"/>
          </p:cNvSpPr>
          <p:nvPr>
            <p:ph type="ftr" sz="quarter" idx="11"/>
          </p:nvPr>
        </p:nvSpPr>
        <p:spPr/>
        <p:txBody>
          <a:bodyPr/>
          <a:lstStyle/>
          <a:p>
            <a:r>
              <a:rPr lang="en-US" dirty="0"/>
              <a:t>pharmacist.com</a:t>
            </a:r>
          </a:p>
        </p:txBody>
      </p:sp>
      <p:sp>
        <p:nvSpPr>
          <p:cNvPr id="7" name="Slide Number Placeholder 6">
            <a:extLst>
              <a:ext uri="{FF2B5EF4-FFF2-40B4-BE49-F238E27FC236}">
                <a16:creationId xmlns:a16="http://schemas.microsoft.com/office/drawing/2014/main" id="{5CA97538-0F14-697E-1DC9-F4CF59AB44FF}"/>
              </a:ext>
            </a:extLst>
          </p:cNvPr>
          <p:cNvSpPr>
            <a:spLocks noGrp="1"/>
          </p:cNvSpPr>
          <p:nvPr>
            <p:ph type="sldNum" sz="quarter" idx="12"/>
          </p:nvPr>
        </p:nvSpPr>
        <p:spPr/>
        <p:txBody>
          <a:bodyPr/>
          <a:lstStyle/>
          <a:p>
            <a:fld id="{6E75CAB0-C02E-4C23-A1B5-C933118557E2}" type="slidenum">
              <a:rPr lang="en-US" smtClean="0"/>
              <a:t>‹#›</a:t>
            </a:fld>
            <a:endParaRPr lang="en-US" dirty="0"/>
          </a:p>
        </p:txBody>
      </p:sp>
    </p:spTree>
    <p:extLst>
      <p:ext uri="{BB962C8B-B14F-4D97-AF65-F5344CB8AC3E}">
        <p14:creationId xmlns:p14="http://schemas.microsoft.com/office/powerpoint/2010/main" val="11446477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sp>
        <p:nvSpPr>
          <p:cNvPr id="3" name="Holder 3"/>
          <p:cNvSpPr>
            <a:spLocks noGrp="1"/>
          </p:cNvSpPr>
          <p:nvPr>
            <p:ph type="body" idx="1"/>
          </p:nvPr>
        </p:nvSpPr>
        <p:spPr>
          <a:xfrm>
            <a:off x="444503" y="1890539"/>
            <a:ext cx="5651500" cy="276999"/>
          </a:xfrm>
        </p:spPr>
        <p:txBody>
          <a:bodyPr lIns="0" tIns="0" rIns="0" bIns="0"/>
          <a:lstStyle>
            <a:lvl1pPr>
              <a:defRPr b="0" i="0">
                <a:solidFill>
                  <a:srgbClr val="00B3AA"/>
                </a:solidFill>
                <a:latin typeface="+mn-lt"/>
                <a:ea typeface="Roboto Medium" panose="02000000000000000000"/>
              </a:defRPr>
            </a:lvl1pPr>
          </a:lstStyle>
          <a:p>
            <a:endParaRPr dirty="0"/>
          </a:p>
        </p:txBody>
      </p:sp>
      <p:sp>
        <p:nvSpPr>
          <p:cNvPr id="4" name="Holder 4"/>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1"/>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099">
              <a:spcBef>
                <a:spcPts val="11"/>
              </a:spcBef>
            </a:pPr>
            <a:fld id="{81D60167-4931-47E6-BA6A-407CBD079E47}" type="slidenum">
              <a:rPr lang="en-US" smtClean="0"/>
              <a:pPr marL="38099">
                <a:spcBef>
                  <a:spcPts val="11"/>
                </a:spcBef>
              </a:pPr>
              <a:t>‹#›</a:t>
            </a:fld>
            <a:endParaRPr lang="en-US"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6"/>
            <a:ext cx="12192000" cy="808075"/>
          </a:xfrm>
          <a:prstGeom prst="rect">
            <a:avLst/>
          </a:prstGeom>
          <a:solidFill>
            <a:srgbClr val="312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4501" y="252188"/>
            <a:ext cx="1130395" cy="357415"/>
          </a:xfrm>
          <a:prstGeom prst="rect">
            <a:avLst/>
          </a:prstGeom>
        </p:spPr>
      </p:pic>
      <p:sp>
        <p:nvSpPr>
          <p:cNvPr id="11" name="TextBox 10">
            <a:extLst>
              <a:ext uri="{FF2B5EF4-FFF2-40B4-BE49-F238E27FC236}">
                <a16:creationId xmlns:a16="http://schemas.microsoft.com/office/drawing/2014/main" id="{734CF006-A965-564F-AE51-0E7F31061310}"/>
              </a:ext>
            </a:extLst>
          </p:cNvPr>
          <p:cNvSpPr txBox="1"/>
          <p:nvPr userDrawn="1"/>
        </p:nvSpPr>
        <p:spPr>
          <a:xfrm>
            <a:off x="7696200" y="304801"/>
            <a:ext cx="4191000" cy="307777"/>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
        <p:nvSpPr>
          <p:cNvPr id="14" name="Text Placeholder 13">
            <a:extLst>
              <a:ext uri="{FF2B5EF4-FFF2-40B4-BE49-F238E27FC236}">
                <a16:creationId xmlns:a16="http://schemas.microsoft.com/office/drawing/2014/main" id="{3913E056-797F-C44D-BC3B-D4C1329B5B18}"/>
              </a:ext>
            </a:extLst>
          </p:cNvPr>
          <p:cNvSpPr>
            <a:spLocks noGrp="1"/>
          </p:cNvSpPr>
          <p:nvPr>
            <p:ph type="body" sz="quarter" idx="10"/>
          </p:nvPr>
        </p:nvSpPr>
        <p:spPr>
          <a:xfrm>
            <a:off x="457200" y="2438406"/>
            <a:ext cx="11353800" cy="1846659"/>
          </a:xfrm>
        </p:spPr>
        <p:txBody>
          <a:bodyPr numCol="1"/>
          <a:lstStyle>
            <a:lvl1pPr>
              <a:defRPr sz="2400" b="0" i="0">
                <a:latin typeface="+mn-lt"/>
                <a:ea typeface="Roboto Light" panose="02000000000000000000"/>
              </a:defRPr>
            </a:lvl1pPr>
            <a:lvl2pPr>
              <a:defRPr sz="2400" b="0" i="0">
                <a:latin typeface="+mn-lt"/>
                <a:ea typeface="Roboto Light" panose="02000000000000000000"/>
              </a:defRPr>
            </a:lvl2pPr>
            <a:lvl3pPr>
              <a:defRPr sz="2400" b="0" i="0">
                <a:latin typeface="+mn-lt"/>
                <a:ea typeface="Roboto Light" panose="02000000000000000000"/>
              </a:defRPr>
            </a:lvl3pPr>
            <a:lvl4pPr>
              <a:defRPr sz="2400" b="0" i="0">
                <a:latin typeface="+mn-lt"/>
                <a:ea typeface="Roboto Light" panose="02000000000000000000"/>
              </a:defRPr>
            </a:lvl4pPr>
            <a:lvl5pPr>
              <a:defRPr sz="2400" b="0" i="0">
                <a:latin typeface="+mn-lt"/>
                <a:ea typeface="Roboto Light" panose="020000000000000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2847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sp>
        <p:nvSpPr>
          <p:cNvPr id="4" name="Holder 4"/>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1"/>
              </a:spcBef>
            </a:pPr>
            <a:r>
              <a:rPr lang="en-US" dirty="0"/>
              <a:t>pharmacist.com</a:t>
            </a:r>
          </a:p>
        </p:txBody>
      </p:sp>
      <p:sp>
        <p:nvSpPr>
          <p:cNvPr id="6" name="Holder 6"/>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099">
              <a:spcBef>
                <a:spcPts val="11"/>
              </a:spcBef>
            </a:pPr>
            <a:fld id="{81D60167-4931-47E6-BA6A-407CBD079E47}" type="slidenum">
              <a:rPr lang="en-US" smtClean="0"/>
              <a:pPr marL="38099">
                <a:spcBef>
                  <a:spcPts val="11"/>
                </a:spcBef>
              </a:pPr>
              <a:t>‹#›</a:t>
            </a:fld>
            <a:endParaRPr lang="en-US" dirty="0"/>
          </a:p>
        </p:txBody>
      </p:sp>
      <p:sp>
        <p:nvSpPr>
          <p:cNvPr id="7" name="Rectangle 6">
            <a:extLst>
              <a:ext uri="{FF2B5EF4-FFF2-40B4-BE49-F238E27FC236}">
                <a16:creationId xmlns:a16="http://schemas.microsoft.com/office/drawing/2014/main" id="{80C09AD9-3BB0-1A43-8683-1B70E5E2150A}"/>
              </a:ext>
            </a:extLst>
          </p:cNvPr>
          <p:cNvSpPr/>
          <p:nvPr userDrawn="1"/>
        </p:nvSpPr>
        <p:spPr>
          <a:xfrm>
            <a:off x="0" y="6"/>
            <a:ext cx="12192000" cy="808075"/>
          </a:xfrm>
          <a:prstGeom prst="rect">
            <a:avLst/>
          </a:prstGeom>
          <a:solidFill>
            <a:srgbClr val="312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0ADA10A2-1048-1449-AE68-484C792BD4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4501" y="252188"/>
            <a:ext cx="1130395" cy="357415"/>
          </a:xfrm>
          <a:prstGeom prst="rect">
            <a:avLst/>
          </a:prstGeom>
        </p:spPr>
      </p:pic>
      <p:sp>
        <p:nvSpPr>
          <p:cNvPr id="10" name="Text Placeholder 9">
            <a:extLst>
              <a:ext uri="{FF2B5EF4-FFF2-40B4-BE49-F238E27FC236}">
                <a16:creationId xmlns:a16="http://schemas.microsoft.com/office/drawing/2014/main" id="{126C80F6-F1F1-2E47-8285-B571C3F344FF}"/>
              </a:ext>
            </a:extLst>
          </p:cNvPr>
          <p:cNvSpPr>
            <a:spLocks noGrp="1"/>
          </p:cNvSpPr>
          <p:nvPr>
            <p:ph type="body" sz="quarter" idx="10"/>
          </p:nvPr>
        </p:nvSpPr>
        <p:spPr>
          <a:xfrm>
            <a:off x="457200" y="5486403"/>
            <a:ext cx="5638800" cy="369332"/>
          </a:xfrm>
        </p:spPr>
        <p:txBody>
          <a:bodyPr/>
          <a:lstStyle>
            <a:lvl1pPr>
              <a:defRPr sz="2400" b="0" i="0">
                <a:latin typeface="+mn-lt"/>
                <a:ea typeface="Roboto Light" panose="02000000000000000000"/>
              </a:defRPr>
            </a:lvl1pPr>
            <a:lvl2pPr>
              <a:defRPr sz="2400">
                <a:latin typeface="Roboto" panose="02000000000000000000" pitchFamily="2" charset="0"/>
                <a:ea typeface="Roboto" panose="02000000000000000000" pitchFamily="2" charset="0"/>
              </a:defRPr>
            </a:lvl2pPr>
            <a:lvl3pPr>
              <a:defRPr sz="2400">
                <a:latin typeface="Roboto" panose="02000000000000000000" pitchFamily="2" charset="0"/>
                <a:ea typeface="Roboto" panose="02000000000000000000" pitchFamily="2" charset="0"/>
              </a:defRPr>
            </a:lvl3pPr>
            <a:lvl4pPr>
              <a:defRPr sz="2400">
                <a:latin typeface="Roboto" panose="02000000000000000000" pitchFamily="2" charset="0"/>
                <a:ea typeface="Roboto" panose="02000000000000000000" pitchFamily="2" charset="0"/>
              </a:defRPr>
            </a:lvl4pPr>
            <a:lvl5pPr>
              <a:defRPr sz="2400">
                <a:latin typeface="Roboto" panose="02000000000000000000" pitchFamily="2" charset="0"/>
                <a:ea typeface="Roboto" panose="02000000000000000000" pitchFamily="2" charset="0"/>
              </a:defRPr>
            </a:lvl5pPr>
          </a:lstStyle>
          <a:p>
            <a:pPr lvl="0"/>
            <a:r>
              <a:rPr lang="en-US" dirty="0"/>
              <a:t>Click to edit Master text styles</a:t>
            </a:r>
          </a:p>
        </p:txBody>
      </p:sp>
      <p:sp>
        <p:nvSpPr>
          <p:cNvPr id="11" name="TextBox 10">
            <a:extLst>
              <a:ext uri="{FF2B5EF4-FFF2-40B4-BE49-F238E27FC236}">
                <a16:creationId xmlns:a16="http://schemas.microsoft.com/office/drawing/2014/main" id="{734CF006-A965-564F-AE51-0E7F31061310}"/>
              </a:ext>
            </a:extLst>
          </p:cNvPr>
          <p:cNvSpPr txBox="1"/>
          <p:nvPr userDrawn="1"/>
        </p:nvSpPr>
        <p:spPr>
          <a:xfrm>
            <a:off x="7696200" y="304801"/>
            <a:ext cx="4191000" cy="307777"/>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
        <p:nvSpPr>
          <p:cNvPr id="13" name="Text Placeholder 12">
            <a:extLst>
              <a:ext uri="{FF2B5EF4-FFF2-40B4-BE49-F238E27FC236}">
                <a16:creationId xmlns:a16="http://schemas.microsoft.com/office/drawing/2014/main" id="{D1E82340-A787-B148-997F-A1D347CAF8BF}"/>
              </a:ext>
            </a:extLst>
          </p:cNvPr>
          <p:cNvSpPr>
            <a:spLocks noGrp="1"/>
          </p:cNvSpPr>
          <p:nvPr>
            <p:ph type="body" sz="quarter" idx="12"/>
          </p:nvPr>
        </p:nvSpPr>
        <p:spPr>
          <a:xfrm>
            <a:off x="457200" y="4343403"/>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12" name="Holder 2">
            <a:extLst>
              <a:ext uri="{FF2B5EF4-FFF2-40B4-BE49-F238E27FC236}">
                <a16:creationId xmlns:a16="http://schemas.microsoft.com/office/drawing/2014/main" id="{2CB83DA7-2A17-C24F-91B8-97CA054DF45C}"/>
              </a:ext>
            </a:extLst>
          </p:cNvPr>
          <p:cNvSpPr>
            <a:spLocks noGrp="1"/>
          </p:cNvSpPr>
          <p:nvPr>
            <p:ph type="title"/>
          </p:nvPr>
        </p:nvSpPr>
        <p:spPr>
          <a:xfrm>
            <a:off x="444503" y="1450192"/>
            <a:ext cx="7708900" cy="777136"/>
          </a:xfrm>
          <a:prstGeom prst="rect">
            <a:avLst/>
          </a:prstGeom>
        </p:spPr>
        <p:txBody>
          <a:bodyPr lIns="0" tIns="0" rIns="0" bIns="0"/>
          <a:lstStyle>
            <a:lvl1pPr>
              <a:defRPr sz="5051" b="0" i="0">
                <a:solidFill>
                  <a:srgbClr val="312B7E"/>
                </a:solidFill>
                <a:latin typeface="+mj-lt"/>
                <a:cs typeface="Roboto-Thin"/>
              </a:defRPr>
            </a:lvl1pPr>
          </a:lstStyle>
          <a:p>
            <a:endParaRPr dirty="0"/>
          </a:p>
        </p:txBody>
      </p:sp>
      <p:sp>
        <p:nvSpPr>
          <p:cNvPr id="14" name="Picture Placeholder 13">
            <a:extLst>
              <a:ext uri="{FF2B5EF4-FFF2-40B4-BE49-F238E27FC236}">
                <a16:creationId xmlns:a16="http://schemas.microsoft.com/office/drawing/2014/main" id="{AE5501DA-78C4-B644-9A2C-A0F75FABB9A7}"/>
              </a:ext>
            </a:extLst>
          </p:cNvPr>
          <p:cNvSpPr>
            <a:spLocks noGrp="1"/>
          </p:cNvSpPr>
          <p:nvPr>
            <p:ph type="pic" sz="quarter" idx="13"/>
          </p:nvPr>
        </p:nvSpPr>
        <p:spPr>
          <a:xfrm>
            <a:off x="457200" y="2819405"/>
            <a:ext cx="1295400" cy="276999"/>
          </a:xfrm>
        </p:spPr>
        <p:txBody>
          <a:bodyPr/>
          <a:lstStyle/>
          <a:p>
            <a:endParaRPr lang="en-US" dirty="0"/>
          </a:p>
        </p:txBody>
      </p:sp>
      <p:sp>
        <p:nvSpPr>
          <p:cNvPr id="20" name="Picture Placeholder 13">
            <a:extLst>
              <a:ext uri="{FF2B5EF4-FFF2-40B4-BE49-F238E27FC236}">
                <a16:creationId xmlns:a16="http://schemas.microsoft.com/office/drawing/2014/main" id="{655760BC-289A-7C4B-BD21-2B341241D1FE}"/>
              </a:ext>
            </a:extLst>
          </p:cNvPr>
          <p:cNvSpPr>
            <a:spLocks noGrp="1"/>
          </p:cNvSpPr>
          <p:nvPr>
            <p:ph type="pic" sz="quarter" idx="14"/>
          </p:nvPr>
        </p:nvSpPr>
        <p:spPr>
          <a:xfrm>
            <a:off x="2441448" y="2819405"/>
            <a:ext cx="1295400" cy="276999"/>
          </a:xfrm>
        </p:spPr>
        <p:txBody>
          <a:bodyPr/>
          <a:lstStyle/>
          <a:p>
            <a:endParaRPr lang="en-US" dirty="0"/>
          </a:p>
        </p:txBody>
      </p:sp>
      <p:sp>
        <p:nvSpPr>
          <p:cNvPr id="21" name="Picture Placeholder 13">
            <a:extLst>
              <a:ext uri="{FF2B5EF4-FFF2-40B4-BE49-F238E27FC236}">
                <a16:creationId xmlns:a16="http://schemas.microsoft.com/office/drawing/2014/main" id="{675774EE-7433-C54A-BC57-E32A6E4EB6B4}"/>
              </a:ext>
            </a:extLst>
          </p:cNvPr>
          <p:cNvSpPr>
            <a:spLocks noGrp="1"/>
          </p:cNvSpPr>
          <p:nvPr>
            <p:ph type="pic" sz="quarter" idx="15"/>
          </p:nvPr>
        </p:nvSpPr>
        <p:spPr>
          <a:xfrm>
            <a:off x="4425696" y="2819405"/>
            <a:ext cx="1295400" cy="276999"/>
          </a:xfrm>
        </p:spPr>
        <p:txBody>
          <a:bodyPr/>
          <a:lstStyle/>
          <a:p>
            <a:endParaRPr lang="en-US" dirty="0"/>
          </a:p>
        </p:txBody>
      </p:sp>
      <p:sp>
        <p:nvSpPr>
          <p:cNvPr id="22" name="Picture Placeholder 13">
            <a:extLst>
              <a:ext uri="{FF2B5EF4-FFF2-40B4-BE49-F238E27FC236}">
                <a16:creationId xmlns:a16="http://schemas.microsoft.com/office/drawing/2014/main" id="{45CFE02B-1D2B-5B47-B1CB-F06C9A9E0F8F}"/>
              </a:ext>
            </a:extLst>
          </p:cNvPr>
          <p:cNvSpPr>
            <a:spLocks noGrp="1"/>
          </p:cNvSpPr>
          <p:nvPr>
            <p:ph type="pic" sz="quarter" idx="16"/>
          </p:nvPr>
        </p:nvSpPr>
        <p:spPr>
          <a:xfrm>
            <a:off x="6409944" y="2819405"/>
            <a:ext cx="1295400" cy="276999"/>
          </a:xfrm>
        </p:spPr>
        <p:txBody>
          <a:bodyPr/>
          <a:lstStyle/>
          <a:p>
            <a:endParaRPr lang="en-US" dirty="0"/>
          </a:p>
        </p:txBody>
      </p:sp>
      <p:sp>
        <p:nvSpPr>
          <p:cNvPr id="23" name="Picture Placeholder 13">
            <a:extLst>
              <a:ext uri="{FF2B5EF4-FFF2-40B4-BE49-F238E27FC236}">
                <a16:creationId xmlns:a16="http://schemas.microsoft.com/office/drawing/2014/main" id="{401F0E7A-22DE-C046-9210-E075306A57C8}"/>
              </a:ext>
            </a:extLst>
          </p:cNvPr>
          <p:cNvSpPr>
            <a:spLocks noGrp="1"/>
          </p:cNvSpPr>
          <p:nvPr>
            <p:ph type="pic" sz="quarter" idx="17"/>
          </p:nvPr>
        </p:nvSpPr>
        <p:spPr>
          <a:xfrm>
            <a:off x="8394192" y="2819405"/>
            <a:ext cx="1295400" cy="276999"/>
          </a:xfrm>
        </p:spPr>
        <p:txBody>
          <a:bodyPr/>
          <a:lstStyle/>
          <a:p>
            <a:endParaRPr lang="en-US" dirty="0"/>
          </a:p>
        </p:txBody>
      </p:sp>
      <p:sp>
        <p:nvSpPr>
          <p:cNvPr id="24" name="Picture Placeholder 13">
            <a:extLst>
              <a:ext uri="{FF2B5EF4-FFF2-40B4-BE49-F238E27FC236}">
                <a16:creationId xmlns:a16="http://schemas.microsoft.com/office/drawing/2014/main" id="{15097E72-70CB-4F4D-952E-AD3E305ECA55}"/>
              </a:ext>
            </a:extLst>
          </p:cNvPr>
          <p:cNvSpPr>
            <a:spLocks noGrp="1"/>
          </p:cNvSpPr>
          <p:nvPr>
            <p:ph type="pic" sz="quarter" idx="18"/>
          </p:nvPr>
        </p:nvSpPr>
        <p:spPr>
          <a:xfrm>
            <a:off x="10378440" y="2819405"/>
            <a:ext cx="1295400" cy="276999"/>
          </a:xfrm>
        </p:spPr>
        <p:txBody>
          <a:bodyPr/>
          <a:lstStyle/>
          <a:p>
            <a:endParaRPr lang="en-US" dirty="0"/>
          </a:p>
        </p:txBody>
      </p:sp>
      <p:sp>
        <p:nvSpPr>
          <p:cNvPr id="25" name="Text Placeholder 12">
            <a:extLst>
              <a:ext uri="{FF2B5EF4-FFF2-40B4-BE49-F238E27FC236}">
                <a16:creationId xmlns:a16="http://schemas.microsoft.com/office/drawing/2014/main" id="{F2EB6677-61E0-644A-8EBF-3FF2A9559207}"/>
              </a:ext>
            </a:extLst>
          </p:cNvPr>
          <p:cNvSpPr>
            <a:spLocks noGrp="1"/>
          </p:cNvSpPr>
          <p:nvPr>
            <p:ph type="body" sz="quarter" idx="19"/>
          </p:nvPr>
        </p:nvSpPr>
        <p:spPr>
          <a:xfrm>
            <a:off x="2434591" y="4343403"/>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26" name="Text Placeholder 12">
            <a:extLst>
              <a:ext uri="{FF2B5EF4-FFF2-40B4-BE49-F238E27FC236}">
                <a16:creationId xmlns:a16="http://schemas.microsoft.com/office/drawing/2014/main" id="{63D11B55-AD5A-2648-A276-5D7414119572}"/>
              </a:ext>
            </a:extLst>
          </p:cNvPr>
          <p:cNvSpPr>
            <a:spLocks noGrp="1"/>
          </p:cNvSpPr>
          <p:nvPr>
            <p:ph type="body" sz="quarter" idx="20"/>
          </p:nvPr>
        </p:nvSpPr>
        <p:spPr>
          <a:xfrm>
            <a:off x="4434840" y="4343403"/>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27" name="Text Placeholder 12">
            <a:extLst>
              <a:ext uri="{FF2B5EF4-FFF2-40B4-BE49-F238E27FC236}">
                <a16:creationId xmlns:a16="http://schemas.microsoft.com/office/drawing/2014/main" id="{8DF7ECB7-60B2-CA4F-ACF6-5411665AC48B}"/>
              </a:ext>
            </a:extLst>
          </p:cNvPr>
          <p:cNvSpPr>
            <a:spLocks noGrp="1"/>
          </p:cNvSpPr>
          <p:nvPr>
            <p:ph type="body" sz="quarter" idx="21"/>
          </p:nvPr>
        </p:nvSpPr>
        <p:spPr>
          <a:xfrm>
            <a:off x="6412231" y="4343403"/>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28" name="Text Placeholder 12">
            <a:extLst>
              <a:ext uri="{FF2B5EF4-FFF2-40B4-BE49-F238E27FC236}">
                <a16:creationId xmlns:a16="http://schemas.microsoft.com/office/drawing/2014/main" id="{B22B8401-07CC-B34B-B77C-E70BEED250C3}"/>
              </a:ext>
            </a:extLst>
          </p:cNvPr>
          <p:cNvSpPr>
            <a:spLocks noGrp="1"/>
          </p:cNvSpPr>
          <p:nvPr>
            <p:ph type="body" sz="quarter" idx="22"/>
          </p:nvPr>
        </p:nvSpPr>
        <p:spPr>
          <a:xfrm>
            <a:off x="8378191" y="4343403"/>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
        <p:nvSpPr>
          <p:cNvPr id="29" name="Text Placeholder 12">
            <a:extLst>
              <a:ext uri="{FF2B5EF4-FFF2-40B4-BE49-F238E27FC236}">
                <a16:creationId xmlns:a16="http://schemas.microsoft.com/office/drawing/2014/main" id="{9EEE706D-7F38-644D-B9E3-6F38750A3704}"/>
              </a:ext>
            </a:extLst>
          </p:cNvPr>
          <p:cNvSpPr>
            <a:spLocks noGrp="1"/>
          </p:cNvSpPr>
          <p:nvPr>
            <p:ph type="body" sz="quarter" idx="23"/>
          </p:nvPr>
        </p:nvSpPr>
        <p:spPr>
          <a:xfrm>
            <a:off x="10355580" y="4343403"/>
            <a:ext cx="1295400" cy="369332"/>
          </a:xfrm>
        </p:spPr>
        <p:txBody>
          <a:bodyPr/>
          <a:lstStyle>
            <a:lvl1pPr algn="ctr">
              <a:defRPr sz="1200" b="0" i="0">
                <a:latin typeface="+mn-lt"/>
                <a:ea typeface="Roboto" panose="02000000000000000000"/>
                <a:cs typeface="Roboto" panose="02000000000000000000"/>
              </a:defRPr>
            </a:lvl1pPr>
            <a:lvl2pPr>
              <a:defRPr sz="1200" b="0" i="0">
                <a:latin typeface="Roboto" panose="02000000000000000000" pitchFamily="2" charset="0"/>
                <a:ea typeface="Roboto" panose="02000000000000000000" pitchFamily="2" charset="0"/>
                <a:cs typeface="Roboto" panose="02000000000000000000" pitchFamily="2" charset="0"/>
              </a:defRPr>
            </a:lvl2pPr>
            <a:lvl3pPr>
              <a:defRPr sz="1200" b="0" i="0">
                <a:latin typeface="Roboto" panose="02000000000000000000" pitchFamily="2" charset="0"/>
                <a:ea typeface="Roboto" panose="02000000000000000000" pitchFamily="2" charset="0"/>
                <a:cs typeface="Roboto" panose="02000000000000000000" pitchFamily="2" charset="0"/>
              </a:defRPr>
            </a:lvl3pPr>
            <a:lvl4pPr>
              <a:defRPr sz="1200" b="0" i="0">
                <a:latin typeface="Roboto" panose="02000000000000000000" pitchFamily="2" charset="0"/>
                <a:ea typeface="Roboto" panose="02000000000000000000" pitchFamily="2" charset="0"/>
                <a:cs typeface="Roboto" panose="02000000000000000000" pitchFamily="2" charset="0"/>
              </a:defRPr>
            </a:lvl4pPr>
            <a:lvl5pPr>
              <a:defRPr sz="1200" b="0" i="0">
                <a:latin typeface="Roboto" panose="02000000000000000000" pitchFamily="2" charset="0"/>
                <a:ea typeface="Roboto" panose="02000000000000000000" pitchFamily="2" charset="0"/>
                <a:cs typeface="Roboto" panose="02000000000000000000" pitchFamily="2" charset="0"/>
              </a:defRPr>
            </a:lvl5pPr>
          </a:lstStyle>
          <a:p>
            <a:pPr lvl="0"/>
            <a:r>
              <a:rPr lang="en-US" dirty="0"/>
              <a:t>Click to edit Master text styles</a:t>
            </a:r>
          </a:p>
        </p:txBody>
      </p:sp>
    </p:spTree>
    <p:extLst>
      <p:ext uri="{BB962C8B-B14F-4D97-AF65-F5344CB8AC3E}">
        <p14:creationId xmlns:p14="http://schemas.microsoft.com/office/powerpoint/2010/main" val="7595665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44500" y="1450192"/>
            <a:ext cx="11303000" cy="777136"/>
          </a:xfrm>
          <a:prstGeom prst="rect">
            <a:avLst/>
          </a:prstGeom>
        </p:spPr>
        <p:txBody>
          <a:bodyPr lIns="0" tIns="0" rIns="0" bIns="0"/>
          <a:lstStyle>
            <a:lvl1pPr>
              <a:defRPr sz="5051" b="0" i="0">
                <a:solidFill>
                  <a:srgbClr val="00B3A9"/>
                </a:solidFill>
                <a:latin typeface="+mj-lt"/>
                <a:cs typeface="Roboto-Thin"/>
              </a:defRPr>
            </a:lvl1pPr>
          </a:lstStyle>
          <a:p>
            <a:endParaRPr dirty="0"/>
          </a:p>
        </p:txBody>
      </p:sp>
      <p:sp>
        <p:nvSpPr>
          <p:cNvPr id="3" name="Holder 3"/>
          <p:cNvSpPr>
            <a:spLocks noGrp="1"/>
          </p:cNvSpPr>
          <p:nvPr>
            <p:ph sz="half" idx="2"/>
          </p:nvPr>
        </p:nvSpPr>
        <p:spPr>
          <a:xfrm>
            <a:off x="457200" y="3124206"/>
            <a:ext cx="5455920" cy="276999"/>
          </a:xfrm>
          <a:prstGeom prst="rect">
            <a:avLst/>
          </a:prstGeom>
        </p:spPr>
        <p:txBody>
          <a:bodyPr wrap="square" lIns="0" tIns="0" rIns="0" bIns="0">
            <a:spAutoFit/>
          </a:bodyPr>
          <a:lstStyle>
            <a:lvl1pPr>
              <a:defRPr b="0" i="0">
                <a:latin typeface="+mn-lt"/>
                <a:ea typeface="Roboto" panose="02000000000000000000"/>
              </a:defRPr>
            </a:lvl1pPr>
          </a:lstStyle>
          <a:p>
            <a:endParaRPr dirty="0"/>
          </a:p>
        </p:txBody>
      </p:sp>
      <p:sp>
        <p:nvSpPr>
          <p:cNvPr id="4" name="Holder 4"/>
          <p:cNvSpPr>
            <a:spLocks noGrp="1"/>
          </p:cNvSpPr>
          <p:nvPr>
            <p:ph sz="half" idx="3"/>
          </p:nvPr>
        </p:nvSpPr>
        <p:spPr>
          <a:xfrm>
            <a:off x="6248400" y="3124206"/>
            <a:ext cx="5334000" cy="276999"/>
          </a:xfrm>
          <a:prstGeom prst="rect">
            <a:avLst/>
          </a:prstGeom>
        </p:spPr>
        <p:txBody>
          <a:bodyPr wrap="square" lIns="0" tIns="0" rIns="0" bIns="0">
            <a:spAutoFit/>
          </a:bodyPr>
          <a:lstStyle>
            <a:lvl1pPr>
              <a:defRPr b="0" i="0">
                <a:latin typeface="+mn-lt"/>
                <a:ea typeface="Roboto" panose="02000000000000000000"/>
              </a:defRPr>
            </a:lvl1pPr>
          </a:lstStyle>
          <a:p>
            <a:endParaRPr dirty="0"/>
          </a:p>
        </p:txBody>
      </p:sp>
      <p:sp>
        <p:nvSpPr>
          <p:cNvPr id="5" name="Holder 5"/>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1"/>
              </a:spcBef>
            </a:pPr>
            <a:r>
              <a:rPr lang="en-US" dirty="0"/>
              <a:t>pharmacist.com</a:t>
            </a:r>
          </a:p>
        </p:txBody>
      </p:sp>
      <p:sp>
        <p:nvSpPr>
          <p:cNvPr id="7" name="Holder 7"/>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099">
              <a:spcBef>
                <a:spcPts val="11"/>
              </a:spcBef>
            </a:pPr>
            <a:fld id="{81D60167-4931-47E6-BA6A-407CBD079E47}" type="slidenum">
              <a:rPr lang="en-US" smtClean="0"/>
              <a:pPr marL="38099">
                <a:spcBef>
                  <a:spcPts val="11"/>
                </a:spcBef>
              </a:pPr>
              <a:t>‹#›</a:t>
            </a:fld>
            <a:endParaRPr lang="en-US" dirty="0"/>
          </a:p>
        </p:txBody>
      </p:sp>
    </p:spTree>
    <p:extLst>
      <p:ext uri="{BB962C8B-B14F-4D97-AF65-F5344CB8AC3E}">
        <p14:creationId xmlns:p14="http://schemas.microsoft.com/office/powerpoint/2010/main" val="21177577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44503" y="1450192"/>
            <a:ext cx="5956300" cy="1440814"/>
          </a:xfrm>
          <a:prstGeom prst="rect">
            <a:avLst/>
          </a:prstGeom>
        </p:spPr>
        <p:txBody>
          <a:bodyPr lIns="0" tIns="0" rIns="0" bIns="0"/>
          <a:lstStyle>
            <a:lvl1pPr>
              <a:defRPr sz="5051" b="0" i="0">
                <a:solidFill>
                  <a:srgbClr val="00B3A9"/>
                </a:solidFill>
                <a:latin typeface="+mj-lt"/>
                <a:cs typeface="Roboto-Thin"/>
              </a:defRPr>
            </a:lvl1pPr>
          </a:lstStyle>
          <a:p>
            <a:endParaRPr dirty="0"/>
          </a:p>
        </p:txBody>
      </p:sp>
      <p:sp>
        <p:nvSpPr>
          <p:cNvPr id="5" name="Holder 5"/>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1"/>
              </a:spcBef>
            </a:pPr>
            <a:r>
              <a:rPr lang="en-US" dirty="0"/>
              <a:t>pharmacist.com</a:t>
            </a:r>
          </a:p>
        </p:txBody>
      </p:sp>
      <p:sp>
        <p:nvSpPr>
          <p:cNvPr id="7" name="Holder 7"/>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099">
              <a:spcBef>
                <a:spcPts val="11"/>
              </a:spcBef>
            </a:pPr>
            <a:fld id="{81D60167-4931-47E6-BA6A-407CBD079E47}" type="slidenum">
              <a:rPr lang="en-US" smtClean="0"/>
              <a:pPr marL="38099">
                <a:spcBef>
                  <a:spcPts val="11"/>
                </a:spcBef>
              </a:pPr>
              <a:t>‹#›</a:t>
            </a:fld>
            <a:endParaRPr lang="en-US" dirty="0"/>
          </a:p>
        </p:txBody>
      </p:sp>
      <p:sp>
        <p:nvSpPr>
          <p:cNvPr id="8" name="Holder 3">
            <a:extLst>
              <a:ext uri="{FF2B5EF4-FFF2-40B4-BE49-F238E27FC236}">
                <a16:creationId xmlns:a16="http://schemas.microsoft.com/office/drawing/2014/main" id="{DF55C8E5-D865-E24C-8C04-281DAC49E0C5}"/>
              </a:ext>
            </a:extLst>
          </p:cNvPr>
          <p:cNvSpPr>
            <a:spLocks noGrp="1"/>
          </p:cNvSpPr>
          <p:nvPr>
            <p:ph type="body" idx="1"/>
          </p:nvPr>
        </p:nvSpPr>
        <p:spPr>
          <a:xfrm>
            <a:off x="444503" y="3048006"/>
            <a:ext cx="6032500" cy="276999"/>
          </a:xfrm>
        </p:spPr>
        <p:txBody>
          <a:bodyPr lIns="0" tIns="0" rIns="0" bIns="0"/>
          <a:lstStyle>
            <a:lvl1pPr>
              <a:defRPr b="0" i="0">
                <a:solidFill>
                  <a:srgbClr val="4A5FAB"/>
                </a:solidFill>
                <a:latin typeface="+mn-lt"/>
                <a:ea typeface="Roboto Medium" panose="02000000000000000000"/>
              </a:defRPr>
            </a:lvl1pPr>
          </a:lstStyle>
          <a:p>
            <a:endParaRPr dirty="0"/>
          </a:p>
        </p:txBody>
      </p:sp>
      <p:sp>
        <p:nvSpPr>
          <p:cNvPr id="9" name="Text Placeholder 9">
            <a:extLst>
              <a:ext uri="{FF2B5EF4-FFF2-40B4-BE49-F238E27FC236}">
                <a16:creationId xmlns:a16="http://schemas.microsoft.com/office/drawing/2014/main" id="{3A7CB75A-426B-B945-ACCE-35ED47B47A54}"/>
              </a:ext>
            </a:extLst>
          </p:cNvPr>
          <p:cNvSpPr>
            <a:spLocks noGrp="1"/>
          </p:cNvSpPr>
          <p:nvPr>
            <p:ph type="body" sz="quarter" idx="10"/>
          </p:nvPr>
        </p:nvSpPr>
        <p:spPr>
          <a:xfrm>
            <a:off x="457200" y="3657603"/>
            <a:ext cx="5638800" cy="369332"/>
          </a:xfrm>
        </p:spPr>
        <p:txBody>
          <a:bodyPr/>
          <a:lstStyle>
            <a:lvl1pPr>
              <a:defRPr sz="2400" b="0" i="0">
                <a:solidFill>
                  <a:schemeClr val="tx1"/>
                </a:solidFill>
                <a:latin typeface="+mn-lt"/>
                <a:ea typeface="Roboto Light" panose="02000000000000000000"/>
              </a:defRPr>
            </a:lvl1pPr>
            <a:lvl2pPr>
              <a:defRPr sz="2400">
                <a:latin typeface="Roboto" panose="02000000000000000000" pitchFamily="2" charset="0"/>
                <a:ea typeface="Roboto" panose="02000000000000000000" pitchFamily="2" charset="0"/>
              </a:defRPr>
            </a:lvl2pPr>
            <a:lvl3pPr>
              <a:defRPr sz="2400">
                <a:latin typeface="Roboto" panose="02000000000000000000" pitchFamily="2" charset="0"/>
                <a:ea typeface="Roboto" panose="02000000000000000000" pitchFamily="2" charset="0"/>
              </a:defRPr>
            </a:lvl3pPr>
            <a:lvl4pPr>
              <a:defRPr sz="2400">
                <a:latin typeface="Roboto" panose="02000000000000000000" pitchFamily="2" charset="0"/>
                <a:ea typeface="Roboto" panose="02000000000000000000" pitchFamily="2" charset="0"/>
              </a:defRPr>
            </a:lvl4pPr>
            <a:lvl5pPr>
              <a:defRPr sz="2400">
                <a:latin typeface="Roboto" panose="02000000000000000000" pitchFamily="2" charset="0"/>
                <a:ea typeface="Roboto" panose="02000000000000000000" pitchFamily="2" charset="0"/>
              </a:defRPr>
            </a:lvl5pPr>
          </a:lstStyle>
          <a:p>
            <a:pPr lvl="0"/>
            <a:r>
              <a:rPr lang="en-US" dirty="0"/>
              <a:t>Click to edit Master text styles</a:t>
            </a:r>
          </a:p>
        </p:txBody>
      </p:sp>
    </p:spTree>
    <p:extLst>
      <p:ext uri="{BB962C8B-B14F-4D97-AF65-F5344CB8AC3E}">
        <p14:creationId xmlns:p14="http://schemas.microsoft.com/office/powerpoint/2010/main" val="9260393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44500" y="3200400"/>
            <a:ext cx="11303000" cy="1440814"/>
          </a:xfrm>
          <a:prstGeom prst="rect">
            <a:avLst/>
          </a:prstGeom>
        </p:spPr>
        <p:txBody>
          <a:bodyPr lIns="0" tIns="0" rIns="0" bIns="0"/>
          <a:lstStyle>
            <a:lvl1pPr>
              <a:defRPr sz="5051" b="0" i="0">
                <a:solidFill>
                  <a:srgbClr val="00B3A9"/>
                </a:solidFill>
                <a:latin typeface="+mj-lt"/>
                <a:cs typeface="Roboto-Thin"/>
              </a:defRPr>
            </a:lvl1pPr>
          </a:lstStyle>
          <a:p>
            <a:endParaRPr dirty="0"/>
          </a:p>
        </p:txBody>
      </p:sp>
      <p:sp>
        <p:nvSpPr>
          <p:cNvPr id="3" name="Holder 3"/>
          <p:cNvSpPr>
            <a:spLocks noGrp="1"/>
          </p:cNvSpPr>
          <p:nvPr>
            <p:ph type="ftr" sz="quarter" idx="5"/>
          </p:nvPr>
        </p:nvSpPr>
        <p:spPr/>
        <p:txBody>
          <a:bodyPr lIns="0" tIns="0" rIns="0" bIns="0"/>
          <a:lstStyle>
            <a:lvl1pPr>
              <a:defRPr sz="1200" b="0" i="0">
                <a:solidFill>
                  <a:srgbClr val="969799"/>
                </a:solidFill>
                <a:latin typeface="+mn-lt"/>
                <a:cs typeface="Roboto"/>
              </a:defRPr>
            </a:lvl1pPr>
          </a:lstStyle>
          <a:p>
            <a:pPr marL="12700">
              <a:spcBef>
                <a:spcPts val="11"/>
              </a:spcBef>
            </a:pPr>
            <a:r>
              <a:rPr lang="en-US" dirty="0"/>
              <a:t>pharmacist.com</a:t>
            </a:r>
          </a:p>
        </p:txBody>
      </p:sp>
      <p:sp>
        <p:nvSpPr>
          <p:cNvPr id="5" name="Holder 5"/>
          <p:cNvSpPr>
            <a:spLocks noGrp="1"/>
          </p:cNvSpPr>
          <p:nvPr>
            <p:ph type="sldNum" sz="quarter" idx="7"/>
          </p:nvPr>
        </p:nvSpPr>
        <p:spPr/>
        <p:txBody>
          <a:bodyPr lIns="0" tIns="0" rIns="0" bIns="0"/>
          <a:lstStyle>
            <a:lvl1pPr>
              <a:defRPr sz="1200" b="0" i="0">
                <a:solidFill>
                  <a:srgbClr val="969799"/>
                </a:solidFill>
                <a:latin typeface="Roboto"/>
                <a:cs typeface="Roboto"/>
              </a:defRPr>
            </a:lvl1pPr>
          </a:lstStyle>
          <a:p>
            <a:pPr marL="38099">
              <a:spcBef>
                <a:spcPts val="11"/>
              </a:spcBef>
            </a:pPr>
            <a:fld id="{81D60167-4931-47E6-BA6A-407CBD079E47}" type="slidenum">
              <a:rPr lang="en-US" smtClean="0"/>
              <a:pPr marL="38099">
                <a:spcBef>
                  <a:spcPts val="11"/>
                </a:spcBef>
              </a:pPr>
              <a:t>‹#›</a:t>
            </a:fld>
            <a:endParaRPr lang="en-US" dirty="0"/>
          </a:p>
        </p:txBody>
      </p:sp>
    </p:spTree>
    <p:extLst>
      <p:ext uri="{BB962C8B-B14F-4D97-AF65-F5344CB8AC3E}">
        <p14:creationId xmlns:p14="http://schemas.microsoft.com/office/powerpoint/2010/main" val="35878268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4_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2192000" h="6858000">
                <a:moveTo>
                  <a:pt x="0" y="6858000"/>
                </a:moveTo>
                <a:lnTo>
                  <a:pt x="12191695" y="6858000"/>
                </a:lnTo>
                <a:lnTo>
                  <a:pt x="12191695" y="0"/>
                </a:lnTo>
                <a:lnTo>
                  <a:pt x="0" y="0"/>
                </a:lnTo>
                <a:lnTo>
                  <a:pt x="0" y="6858000"/>
                </a:lnTo>
                <a:close/>
              </a:path>
            </a:pathLst>
          </a:cu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800" dirty="0"/>
          </a:p>
        </p:txBody>
      </p:sp>
      <p:sp>
        <p:nvSpPr>
          <p:cNvPr id="2" name="Holder 2"/>
          <p:cNvSpPr>
            <a:spLocks noGrp="1"/>
          </p:cNvSpPr>
          <p:nvPr>
            <p:ph type="ftr" sz="quarter" idx="5"/>
          </p:nvPr>
        </p:nvSpPr>
        <p:spPr>
          <a:xfrm>
            <a:off x="10058401" y="6400803"/>
            <a:ext cx="1131571" cy="184666"/>
          </a:xfrm>
        </p:spPr>
        <p:txBody>
          <a:bodyPr lIns="0" tIns="0" rIns="0" bIns="0"/>
          <a:lstStyle>
            <a:lvl1pPr>
              <a:defRPr sz="1200" b="0" i="0">
                <a:solidFill>
                  <a:schemeClr val="bg1"/>
                </a:solidFill>
                <a:latin typeface="+mn-lt"/>
                <a:cs typeface="Roboto"/>
              </a:defRPr>
            </a:lvl1pPr>
          </a:lstStyle>
          <a:p>
            <a:pPr marL="12700">
              <a:spcBef>
                <a:spcPts val="11"/>
              </a:spcBef>
            </a:pPr>
            <a:r>
              <a:rPr lang="en-US" dirty="0"/>
              <a:t>pharmacist.com</a:t>
            </a:r>
          </a:p>
        </p:txBody>
      </p:sp>
      <p:sp>
        <p:nvSpPr>
          <p:cNvPr id="4" name="Holder 4"/>
          <p:cNvSpPr>
            <a:spLocks noGrp="1"/>
          </p:cNvSpPr>
          <p:nvPr>
            <p:ph type="sldNum" sz="quarter" idx="7"/>
          </p:nvPr>
        </p:nvSpPr>
        <p:spPr/>
        <p:txBody>
          <a:bodyPr lIns="0" tIns="0" rIns="0" bIns="0"/>
          <a:lstStyle>
            <a:lvl1pPr>
              <a:defRPr sz="1200" b="0" i="0">
                <a:solidFill>
                  <a:schemeClr val="bg1"/>
                </a:solidFill>
                <a:latin typeface="Roboto"/>
                <a:cs typeface="Roboto"/>
              </a:defRPr>
            </a:lvl1pPr>
          </a:lstStyle>
          <a:p>
            <a:pPr marL="38099">
              <a:spcBef>
                <a:spcPts val="11"/>
              </a:spcBef>
            </a:pPr>
            <a:fld id="{81D60167-4931-47E6-BA6A-407CBD079E47}" type="slidenum">
              <a:rPr lang="en-US" smtClean="0"/>
              <a:pPr marL="38099">
                <a:spcBef>
                  <a:spcPts val="11"/>
                </a:spcBef>
              </a:pPr>
              <a:t>‹#›</a:t>
            </a:fld>
            <a:endParaRPr lang="en-US" dirty="0"/>
          </a:p>
        </p:txBody>
      </p:sp>
      <p:sp>
        <p:nvSpPr>
          <p:cNvPr id="6" name="Holder 2">
            <a:extLst>
              <a:ext uri="{FF2B5EF4-FFF2-40B4-BE49-F238E27FC236}">
                <a16:creationId xmlns:a16="http://schemas.microsoft.com/office/drawing/2014/main" id="{5858642C-CC26-0641-BFE4-6DDAA114E267}"/>
              </a:ext>
            </a:extLst>
          </p:cNvPr>
          <p:cNvSpPr>
            <a:spLocks noGrp="1"/>
          </p:cNvSpPr>
          <p:nvPr>
            <p:ph type="title"/>
          </p:nvPr>
        </p:nvSpPr>
        <p:spPr>
          <a:xfrm>
            <a:off x="444501" y="2286000"/>
            <a:ext cx="11328243" cy="688192"/>
          </a:xfrm>
          <a:prstGeom prst="rect">
            <a:avLst/>
          </a:prstGeom>
        </p:spPr>
        <p:txBody>
          <a:bodyPr lIns="0" tIns="0" rIns="0" bIns="0"/>
          <a:lstStyle>
            <a:lvl1pPr>
              <a:defRPr sz="5051" b="0" i="0">
                <a:solidFill>
                  <a:schemeClr val="bg1"/>
                </a:solidFill>
                <a:latin typeface="+mj-lt"/>
                <a:cs typeface="Roboto-Thin"/>
              </a:defRPr>
            </a:lvl1pPr>
          </a:lstStyle>
          <a:p>
            <a:endParaRPr dirty="0"/>
          </a:p>
        </p:txBody>
      </p:sp>
      <p:sp>
        <p:nvSpPr>
          <p:cNvPr id="7" name="Holder 3">
            <a:extLst>
              <a:ext uri="{FF2B5EF4-FFF2-40B4-BE49-F238E27FC236}">
                <a16:creationId xmlns:a16="http://schemas.microsoft.com/office/drawing/2014/main" id="{4E8452A2-A8AB-094B-9899-AD2411BBB479}"/>
              </a:ext>
            </a:extLst>
          </p:cNvPr>
          <p:cNvSpPr>
            <a:spLocks noGrp="1"/>
          </p:cNvSpPr>
          <p:nvPr>
            <p:ph type="body" idx="1"/>
          </p:nvPr>
        </p:nvSpPr>
        <p:spPr>
          <a:xfrm>
            <a:off x="444501" y="3883811"/>
            <a:ext cx="11328243" cy="276999"/>
          </a:xfrm>
        </p:spPr>
        <p:txBody>
          <a:bodyPr lIns="0" tIns="0" rIns="0" bIns="0"/>
          <a:lstStyle>
            <a:lvl1pPr>
              <a:defRPr b="0" i="0">
                <a:solidFill>
                  <a:srgbClr val="00B3AA"/>
                </a:solidFill>
                <a:latin typeface="+mn-lt"/>
                <a:ea typeface="Roboto Medium" panose="02000000000000000000"/>
              </a:defRPr>
            </a:lvl1pPr>
          </a:lstStyle>
          <a:p>
            <a:endParaRPr dirty="0"/>
          </a:p>
        </p:txBody>
      </p:sp>
      <p:sp>
        <p:nvSpPr>
          <p:cNvPr id="8" name="Text Placeholder 9">
            <a:extLst>
              <a:ext uri="{FF2B5EF4-FFF2-40B4-BE49-F238E27FC236}">
                <a16:creationId xmlns:a16="http://schemas.microsoft.com/office/drawing/2014/main" id="{AE3A2EB6-B9B8-2945-8C61-9F325F85A96D}"/>
              </a:ext>
            </a:extLst>
          </p:cNvPr>
          <p:cNvSpPr>
            <a:spLocks noGrp="1"/>
          </p:cNvSpPr>
          <p:nvPr>
            <p:ph type="body" sz="quarter" idx="10"/>
          </p:nvPr>
        </p:nvSpPr>
        <p:spPr>
          <a:xfrm>
            <a:off x="457203" y="4493411"/>
            <a:ext cx="11315543" cy="369332"/>
          </a:xfrm>
        </p:spPr>
        <p:txBody>
          <a:bodyPr/>
          <a:lstStyle>
            <a:lvl1pPr>
              <a:defRPr sz="2400" b="0" i="0">
                <a:solidFill>
                  <a:schemeClr val="bg1"/>
                </a:solidFill>
                <a:latin typeface="+mn-lt"/>
                <a:ea typeface="Roboto Light" panose="02000000000000000000"/>
              </a:defRPr>
            </a:lvl1pPr>
            <a:lvl2pPr>
              <a:defRPr sz="2400">
                <a:latin typeface="Roboto" panose="02000000000000000000" pitchFamily="2" charset="0"/>
                <a:ea typeface="Roboto" panose="02000000000000000000" pitchFamily="2" charset="0"/>
              </a:defRPr>
            </a:lvl2pPr>
            <a:lvl3pPr>
              <a:defRPr sz="2400">
                <a:latin typeface="Roboto" panose="02000000000000000000" pitchFamily="2" charset="0"/>
                <a:ea typeface="Roboto" panose="02000000000000000000" pitchFamily="2" charset="0"/>
              </a:defRPr>
            </a:lvl3pPr>
            <a:lvl4pPr>
              <a:defRPr sz="2400">
                <a:latin typeface="Roboto" panose="02000000000000000000" pitchFamily="2" charset="0"/>
                <a:ea typeface="Roboto" panose="02000000000000000000" pitchFamily="2" charset="0"/>
              </a:defRPr>
            </a:lvl4pPr>
            <a:lvl5pPr>
              <a:defRPr sz="2400">
                <a:latin typeface="Roboto" panose="02000000000000000000" pitchFamily="2" charset="0"/>
                <a:ea typeface="Roboto" panose="02000000000000000000" pitchFamily="2" charset="0"/>
              </a:defRPr>
            </a:lvl5pPr>
          </a:lstStyle>
          <a:p>
            <a:pPr lvl="0"/>
            <a:r>
              <a:rPr lang="en-US" dirty="0"/>
              <a:t>Click to edit Master text styles</a:t>
            </a:r>
          </a:p>
        </p:txBody>
      </p:sp>
      <p:sp>
        <p:nvSpPr>
          <p:cNvPr id="9" name="TextBox 8">
            <a:extLst>
              <a:ext uri="{FF2B5EF4-FFF2-40B4-BE49-F238E27FC236}">
                <a16:creationId xmlns:a16="http://schemas.microsoft.com/office/drawing/2014/main" id="{A1D96BB3-036E-5747-A220-42D23427D815}"/>
              </a:ext>
            </a:extLst>
          </p:cNvPr>
          <p:cNvSpPr txBox="1"/>
          <p:nvPr userDrawn="1"/>
        </p:nvSpPr>
        <p:spPr>
          <a:xfrm>
            <a:off x="381000" y="6172201"/>
            <a:ext cx="4191000" cy="30777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Tree>
    <p:extLst>
      <p:ext uri="{BB962C8B-B14F-4D97-AF65-F5344CB8AC3E}">
        <p14:creationId xmlns:p14="http://schemas.microsoft.com/office/powerpoint/2010/main" val="5139082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2192000" h="6858000">
                <a:moveTo>
                  <a:pt x="0" y="6858000"/>
                </a:moveTo>
                <a:lnTo>
                  <a:pt x="12191695" y="6858000"/>
                </a:lnTo>
                <a:lnTo>
                  <a:pt x="12191695" y="0"/>
                </a:lnTo>
                <a:lnTo>
                  <a:pt x="0" y="0"/>
                </a:lnTo>
                <a:lnTo>
                  <a:pt x="0" y="6858000"/>
                </a:lnTo>
                <a:close/>
              </a:path>
            </a:pathLst>
          </a:custGeom>
          <a:solidFill>
            <a:srgbClr val="00B3AA"/>
          </a:solidFill>
        </p:spPr>
        <p:txBody>
          <a:bodyPr wrap="square" lIns="0" tIns="0" rIns="0" bIns="0" rtlCol="0"/>
          <a:lstStyle/>
          <a:p>
            <a:endParaRPr sz="1800" dirty="0"/>
          </a:p>
        </p:txBody>
      </p:sp>
      <p:sp>
        <p:nvSpPr>
          <p:cNvPr id="2" name="Holder 2"/>
          <p:cNvSpPr>
            <a:spLocks noGrp="1"/>
          </p:cNvSpPr>
          <p:nvPr>
            <p:ph type="ftr" sz="quarter" idx="5"/>
          </p:nvPr>
        </p:nvSpPr>
        <p:spPr>
          <a:xfrm>
            <a:off x="10134601" y="6419853"/>
            <a:ext cx="1131571" cy="184666"/>
          </a:xfrm>
        </p:spPr>
        <p:txBody>
          <a:bodyPr lIns="0" tIns="0" rIns="0" bIns="0"/>
          <a:lstStyle>
            <a:lvl1pPr>
              <a:defRPr sz="1200" b="0" i="0">
                <a:solidFill>
                  <a:schemeClr val="bg1"/>
                </a:solidFill>
                <a:latin typeface="+mn-lt"/>
                <a:cs typeface="Roboto"/>
              </a:defRPr>
            </a:lvl1pPr>
          </a:lstStyle>
          <a:p>
            <a:pPr marL="12700">
              <a:spcBef>
                <a:spcPts val="11"/>
              </a:spcBef>
            </a:pPr>
            <a:r>
              <a:rPr lang="en-US" dirty="0"/>
              <a:t>pharmacist.com</a:t>
            </a:r>
          </a:p>
        </p:txBody>
      </p:sp>
      <p:sp>
        <p:nvSpPr>
          <p:cNvPr id="4" name="Holder 4"/>
          <p:cNvSpPr>
            <a:spLocks noGrp="1"/>
          </p:cNvSpPr>
          <p:nvPr>
            <p:ph type="sldNum" sz="quarter" idx="7"/>
          </p:nvPr>
        </p:nvSpPr>
        <p:spPr/>
        <p:txBody>
          <a:bodyPr lIns="0" tIns="0" rIns="0" bIns="0"/>
          <a:lstStyle>
            <a:lvl1pPr>
              <a:defRPr sz="1200" b="0" i="0">
                <a:solidFill>
                  <a:schemeClr val="bg1"/>
                </a:solidFill>
                <a:latin typeface="Roboto"/>
                <a:cs typeface="Roboto"/>
              </a:defRPr>
            </a:lvl1pPr>
          </a:lstStyle>
          <a:p>
            <a:pPr marL="38099">
              <a:spcBef>
                <a:spcPts val="11"/>
              </a:spcBef>
            </a:pPr>
            <a:fld id="{81D60167-4931-47E6-BA6A-407CBD079E47}" type="slidenum">
              <a:rPr lang="en-US" smtClean="0"/>
              <a:pPr marL="38099">
                <a:spcBef>
                  <a:spcPts val="11"/>
                </a:spcBef>
              </a:pPr>
              <a:t>‹#›</a:t>
            </a:fld>
            <a:endParaRPr lang="en-US" dirty="0"/>
          </a:p>
        </p:txBody>
      </p:sp>
      <p:sp>
        <p:nvSpPr>
          <p:cNvPr id="6" name="Holder 2">
            <a:extLst>
              <a:ext uri="{FF2B5EF4-FFF2-40B4-BE49-F238E27FC236}">
                <a16:creationId xmlns:a16="http://schemas.microsoft.com/office/drawing/2014/main" id="{5858642C-CC26-0641-BFE4-6DDAA114E267}"/>
              </a:ext>
            </a:extLst>
          </p:cNvPr>
          <p:cNvSpPr>
            <a:spLocks noGrp="1"/>
          </p:cNvSpPr>
          <p:nvPr>
            <p:ph type="title"/>
          </p:nvPr>
        </p:nvSpPr>
        <p:spPr>
          <a:xfrm>
            <a:off x="444503" y="2286000"/>
            <a:ext cx="11061700" cy="897948"/>
          </a:xfrm>
          <a:prstGeom prst="rect">
            <a:avLst/>
          </a:prstGeom>
        </p:spPr>
        <p:txBody>
          <a:bodyPr lIns="0" tIns="0" rIns="0" bIns="0"/>
          <a:lstStyle>
            <a:lvl1pPr>
              <a:defRPr sz="5051" b="0" i="0">
                <a:solidFill>
                  <a:schemeClr val="bg1"/>
                </a:solidFill>
                <a:latin typeface="+mj-lt"/>
                <a:cs typeface="Roboto-Thin"/>
              </a:defRPr>
            </a:lvl1pPr>
          </a:lstStyle>
          <a:p>
            <a:endParaRPr dirty="0"/>
          </a:p>
        </p:txBody>
      </p:sp>
      <p:sp>
        <p:nvSpPr>
          <p:cNvPr id="7" name="Holder 3">
            <a:extLst>
              <a:ext uri="{FF2B5EF4-FFF2-40B4-BE49-F238E27FC236}">
                <a16:creationId xmlns:a16="http://schemas.microsoft.com/office/drawing/2014/main" id="{4E8452A2-A8AB-094B-9899-AD2411BBB479}"/>
              </a:ext>
            </a:extLst>
          </p:cNvPr>
          <p:cNvSpPr>
            <a:spLocks noGrp="1"/>
          </p:cNvSpPr>
          <p:nvPr>
            <p:ph type="body" idx="1"/>
          </p:nvPr>
        </p:nvSpPr>
        <p:spPr>
          <a:xfrm>
            <a:off x="444503" y="3883811"/>
            <a:ext cx="11061700" cy="276999"/>
          </a:xfrm>
        </p:spPr>
        <p:txBody>
          <a:bodyPr lIns="0" tIns="0" rIns="0" bIns="0"/>
          <a:lstStyle>
            <a:lvl1pPr>
              <a:defRPr b="0" i="0">
                <a:solidFill>
                  <a:srgbClr val="312B7E"/>
                </a:solidFill>
                <a:latin typeface="+mn-lt"/>
                <a:ea typeface="Roboto Medium" panose="02000000000000000000"/>
              </a:defRPr>
            </a:lvl1pPr>
          </a:lstStyle>
          <a:p>
            <a:endParaRPr dirty="0"/>
          </a:p>
        </p:txBody>
      </p:sp>
      <p:sp>
        <p:nvSpPr>
          <p:cNvPr id="8" name="Text Placeholder 9">
            <a:extLst>
              <a:ext uri="{FF2B5EF4-FFF2-40B4-BE49-F238E27FC236}">
                <a16:creationId xmlns:a16="http://schemas.microsoft.com/office/drawing/2014/main" id="{AE3A2EB6-B9B8-2945-8C61-9F325F85A96D}"/>
              </a:ext>
            </a:extLst>
          </p:cNvPr>
          <p:cNvSpPr>
            <a:spLocks noGrp="1"/>
          </p:cNvSpPr>
          <p:nvPr>
            <p:ph type="body" sz="quarter" idx="10"/>
          </p:nvPr>
        </p:nvSpPr>
        <p:spPr>
          <a:xfrm>
            <a:off x="457203" y="4493411"/>
            <a:ext cx="11061700" cy="369332"/>
          </a:xfrm>
        </p:spPr>
        <p:txBody>
          <a:bodyPr/>
          <a:lstStyle>
            <a:lvl1pPr>
              <a:defRPr sz="2400" b="0" i="0">
                <a:solidFill>
                  <a:schemeClr val="bg1"/>
                </a:solidFill>
                <a:latin typeface="+mn-lt"/>
                <a:ea typeface="Roboto Light" panose="02000000000000000000"/>
              </a:defRPr>
            </a:lvl1pPr>
            <a:lvl2pPr>
              <a:defRPr sz="2400">
                <a:latin typeface="Roboto" panose="02000000000000000000" pitchFamily="2" charset="0"/>
                <a:ea typeface="Roboto" panose="02000000000000000000" pitchFamily="2" charset="0"/>
              </a:defRPr>
            </a:lvl2pPr>
            <a:lvl3pPr>
              <a:defRPr sz="2400">
                <a:latin typeface="Roboto" panose="02000000000000000000" pitchFamily="2" charset="0"/>
                <a:ea typeface="Roboto" panose="02000000000000000000" pitchFamily="2" charset="0"/>
              </a:defRPr>
            </a:lvl3pPr>
            <a:lvl4pPr>
              <a:defRPr sz="2400">
                <a:latin typeface="Roboto" panose="02000000000000000000" pitchFamily="2" charset="0"/>
                <a:ea typeface="Roboto" panose="02000000000000000000" pitchFamily="2" charset="0"/>
              </a:defRPr>
            </a:lvl4pPr>
            <a:lvl5pPr>
              <a:defRPr sz="2400">
                <a:latin typeface="Roboto" panose="02000000000000000000" pitchFamily="2" charset="0"/>
                <a:ea typeface="Roboto" panose="02000000000000000000" pitchFamily="2" charset="0"/>
              </a:defRPr>
            </a:lvl5pPr>
          </a:lstStyle>
          <a:p>
            <a:pPr lvl="0"/>
            <a:r>
              <a:rPr lang="en-US" dirty="0"/>
              <a:t>Click to edit Master text styles</a:t>
            </a:r>
          </a:p>
        </p:txBody>
      </p:sp>
      <p:sp>
        <p:nvSpPr>
          <p:cNvPr id="10" name="TextBox 9">
            <a:extLst>
              <a:ext uri="{FF2B5EF4-FFF2-40B4-BE49-F238E27FC236}">
                <a16:creationId xmlns:a16="http://schemas.microsoft.com/office/drawing/2014/main" id="{BFC58021-21D5-9C43-9C74-CB63B83ED872}"/>
              </a:ext>
            </a:extLst>
          </p:cNvPr>
          <p:cNvSpPr txBox="1"/>
          <p:nvPr userDrawn="1"/>
        </p:nvSpPr>
        <p:spPr>
          <a:xfrm>
            <a:off x="381000" y="6172201"/>
            <a:ext cx="4191000" cy="30777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Tree>
    <p:extLst>
      <p:ext uri="{BB962C8B-B14F-4D97-AF65-F5344CB8AC3E}">
        <p14:creationId xmlns:p14="http://schemas.microsoft.com/office/powerpoint/2010/main" val="39166119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_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2192000" h="6858000">
                <a:moveTo>
                  <a:pt x="0" y="6858000"/>
                </a:moveTo>
                <a:lnTo>
                  <a:pt x="12191695" y="6858000"/>
                </a:lnTo>
                <a:lnTo>
                  <a:pt x="12191695" y="0"/>
                </a:lnTo>
                <a:lnTo>
                  <a:pt x="0" y="0"/>
                </a:lnTo>
                <a:lnTo>
                  <a:pt x="0" y="6858000"/>
                </a:lnTo>
                <a:close/>
              </a:path>
            </a:pathLst>
          </a:custGeom>
          <a:solidFill>
            <a:srgbClr val="B44198"/>
          </a:solidFill>
        </p:spPr>
        <p:txBody>
          <a:bodyPr wrap="square" lIns="0" tIns="0" rIns="0" bIns="0" rtlCol="0"/>
          <a:lstStyle/>
          <a:p>
            <a:endParaRPr sz="1800" dirty="0"/>
          </a:p>
        </p:txBody>
      </p:sp>
      <p:sp>
        <p:nvSpPr>
          <p:cNvPr id="2" name="Holder 2"/>
          <p:cNvSpPr>
            <a:spLocks noGrp="1"/>
          </p:cNvSpPr>
          <p:nvPr>
            <p:ph type="ftr" sz="quarter" idx="5"/>
          </p:nvPr>
        </p:nvSpPr>
        <p:spPr>
          <a:xfrm>
            <a:off x="10134601" y="6400803"/>
            <a:ext cx="1131571" cy="184666"/>
          </a:xfrm>
        </p:spPr>
        <p:txBody>
          <a:bodyPr lIns="0" tIns="0" rIns="0" bIns="0"/>
          <a:lstStyle>
            <a:lvl1pPr>
              <a:defRPr sz="1200" b="0" i="0">
                <a:solidFill>
                  <a:schemeClr val="bg1"/>
                </a:solidFill>
                <a:latin typeface="+mn-lt"/>
                <a:cs typeface="Roboto"/>
              </a:defRPr>
            </a:lvl1pPr>
          </a:lstStyle>
          <a:p>
            <a:pPr marL="12700">
              <a:spcBef>
                <a:spcPts val="11"/>
              </a:spcBef>
            </a:pPr>
            <a:r>
              <a:rPr lang="en-US" dirty="0"/>
              <a:t>pharmacist.com</a:t>
            </a:r>
          </a:p>
        </p:txBody>
      </p:sp>
      <p:sp>
        <p:nvSpPr>
          <p:cNvPr id="4" name="Holder 4"/>
          <p:cNvSpPr>
            <a:spLocks noGrp="1"/>
          </p:cNvSpPr>
          <p:nvPr>
            <p:ph type="sldNum" sz="quarter" idx="7"/>
          </p:nvPr>
        </p:nvSpPr>
        <p:spPr/>
        <p:txBody>
          <a:bodyPr lIns="0" tIns="0" rIns="0" bIns="0"/>
          <a:lstStyle>
            <a:lvl1pPr>
              <a:defRPr sz="1200" b="0" i="0">
                <a:solidFill>
                  <a:schemeClr val="bg1"/>
                </a:solidFill>
                <a:latin typeface="Roboto"/>
                <a:cs typeface="Roboto"/>
              </a:defRPr>
            </a:lvl1pPr>
          </a:lstStyle>
          <a:p>
            <a:pPr marL="38099">
              <a:spcBef>
                <a:spcPts val="11"/>
              </a:spcBef>
            </a:pPr>
            <a:fld id="{81D60167-4931-47E6-BA6A-407CBD079E47}" type="slidenum">
              <a:rPr lang="en-US" smtClean="0"/>
              <a:pPr marL="38099">
                <a:spcBef>
                  <a:spcPts val="11"/>
                </a:spcBef>
              </a:pPr>
              <a:t>‹#›</a:t>
            </a:fld>
            <a:endParaRPr lang="en-US" dirty="0"/>
          </a:p>
        </p:txBody>
      </p:sp>
      <p:sp>
        <p:nvSpPr>
          <p:cNvPr id="6" name="Holder 2">
            <a:extLst>
              <a:ext uri="{FF2B5EF4-FFF2-40B4-BE49-F238E27FC236}">
                <a16:creationId xmlns:a16="http://schemas.microsoft.com/office/drawing/2014/main" id="{5858642C-CC26-0641-BFE4-6DDAA114E267}"/>
              </a:ext>
            </a:extLst>
          </p:cNvPr>
          <p:cNvSpPr>
            <a:spLocks noGrp="1"/>
          </p:cNvSpPr>
          <p:nvPr>
            <p:ph type="title"/>
          </p:nvPr>
        </p:nvSpPr>
        <p:spPr>
          <a:xfrm>
            <a:off x="444501" y="2286000"/>
            <a:ext cx="11328243" cy="777136"/>
          </a:xfrm>
          <a:prstGeom prst="rect">
            <a:avLst/>
          </a:prstGeom>
        </p:spPr>
        <p:txBody>
          <a:bodyPr lIns="0" tIns="0" rIns="0" bIns="0"/>
          <a:lstStyle>
            <a:lvl1pPr>
              <a:defRPr sz="5051" b="0" i="0">
                <a:solidFill>
                  <a:schemeClr val="bg1"/>
                </a:solidFill>
                <a:latin typeface="+mj-lt"/>
                <a:cs typeface="Roboto-Thin"/>
              </a:defRPr>
            </a:lvl1pPr>
          </a:lstStyle>
          <a:p>
            <a:endParaRPr dirty="0"/>
          </a:p>
        </p:txBody>
      </p:sp>
      <p:sp>
        <p:nvSpPr>
          <p:cNvPr id="7" name="Holder 3">
            <a:extLst>
              <a:ext uri="{FF2B5EF4-FFF2-40B4-BE49-F238E27FC236}">
                <a16:creationId xmlns:a16="http://schemas.microsoft.com/office/drawing/2014/main" id="{4E8452A2-A8AB-094B-9899-AD2411BBB479}"/>
              </a:ext>
            </a:extLst>
          </p:cNvPr>
          <p:cNvSpPr>
            <a:spLocks noGrp="1"/>
          </p:cNvSpPr>
          <p:nvPr>
            <p:ph type="body" idx="1"/>
          </p:nvPr>
        </p:nvSpPr>
        <p:spPr>
          <a:xfrm>
            <a:off x="444501" y="3883811"/>
            <a:ext cx="11328243" cy="276999"/>
          </a:xfrm>
        </p:spPr>
        <p:txBody>
          <a:bodyPr lIns="0" tIns="0" rIns="0" bIns="0"/>
          <a:lstStyle>
            <a:lvl1pPr>
              <a:defRPr b="0" i="0">
                <a:solidFill>
                  <a:srgbClr val="312B7E"/>
                </a:solidFill>
                <a:latin typeface="+mn-lt"/>
                <a:ea typeface="Roboto Medium" panose="02000000000000000000"/>
              </a:defRPr>
            </a:lvl1pPr>
          </a:lstStyle>
          <a:p>
            <a:endParaRPr dirty="0"/>
          </a:p>
        </p:txBody>
      </p:sp>
      <p:sp>
        <p:nvSpPr>
          <p:cNvPr id="8" name="Text Placeholder 9">
            <a:extLst>
              <a:ext uri="{FF2B5EF4-FFF2-40B4-BE49-F238E27FC236}">
                <a16:creationId xmlns:a16="http://schemas.microsoft.com/office/drawing/2014/main" id="{AE3A2EB6-B9B8-2945-8C61-9F325F85A96D}"/>
              </a:ext>
            </a:extLst>
          </p:cNvPr>
          <p:cNvSpPr>
            <a:spLocks noGrp="1"/>
          </p:cNvSpPr>
          <p:nvPr>
            <p:ph type="body" sz="quarter" idx="10"/>
          </p:nvPr>
        </p:nvSpPr>
        <p:spPr>
          <a:xfrm>
            <a:off x="457201" y="4493411"/>
            <a:ext cx="11328243" cy="369332"/>
          </a:xfrm>
        </p:spPr>
        <p:txBody>
          <a:bodyPr/>
          <a:lstStyle>
            <a:lvl1pPr>
              <a:defRPr sz="2400" b="0" i="0">
                <a:solidFill>
                  <a:schemeClr val="bg1"/>
                </a:solidFill>
                <a:latin typeface="+mn-lt"/>
                <a:ea typeface="Roboto Light" panose="02000000000000000000"/>
              </a:defRPr>
            </a:lvl1pPr>
            <a:lvl2pPr>
              <a:defRPr sz="2400">
                <a:latin typeface="Roboto" panose="02000000000000000000" pitchFamily="2" charset="0"/>
                <a:ea typeface="Roboto" panose="02000000000000000000" pitchFamily="2" charset="0"/>
              </a:defRPr>
            </a:lvl2pPr>
            <a:lvl3pPr>
              <a:defRPr sz="2400">
                <a:latin typeface="Roboto" panose="02000000000000000000" pitchFamily="2" charset="0"/>
                <a:ea typeface="Roboto" panose="02000000000000000000" pitchFamily="2" charset="0"/>
              </a:defRPr>
            </a:lvl3pPr>
            <a:lvl4pPr>
              <a:defRPr sz="2400">
                <a:latin typeface="Roboto" panose="02000000000000000000" pitchFamily="2" charset="0"/>
                <a:ea typeface="Roboto" panose="02000000000000000000" pitchFamily="2" charset="0"/>
              </a:defRPr>
            </a:lvl4pPr>
            <a:lvl5pPr>
              <a:defRPr sz="2400">
                <a:latin typeface="Roboto" panose="02000000000000000000" pitchFamily="2" charset="0"/>
                <a:ea typeface="Roboto" panose="02000000000000000000" pitchFamily="2" charset="0"/>
              </a:defRPr>
            </a:lvl5pPr>
          </a:lstStyle>
          <a:p>
            <a:pPr lvl="0"/>
            <a:r>
              <a:rPr lang="en-US" dirty="0"/>
              <a:t>Click to edit Master text styles</a:t>
            </a:r>
          </a:p>
        </p:txBody>
      </p:sp>
      <p:sp>
        <p:nvSpPr>
          <p:cNvPr id="10" name="TextBox 9">
            <a:extLst>
              <a:ext uri="{FF2B5EF4-FFF2-40B4-BE49-F238E27FC236}">
                <a16:creationId xmlns:a16="http://schemas.microsoft.com/office/drawing/2014/main" id="{5A534A98-E6AF-1C43-8F88-B70A83717541}"/>
              </a:ext>
            </a:extLst>
          </p:cNvPr>
          <p:cNvSpPr txBox="1"/>
          <p:nvPr userDrawn="1"/>
        </p:nvSpPr>
        <p:spPr>
          <a:xfrm>
            <a:off x="381000" y="6172201"/>
            <a:ext cx="4191000" cy="30777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Tree>
    <p:extLst>
      <p:ext uri="{BB962C8B-B14F-4D97-AF65-F5344CB8AC3E}">
        <p14:creationId xmlns:p14="http://schemas.microsoft.com/office/powerpoint/2010/main" val="361838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3_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2192000" h="6858000">
                <a:moveTo>
                  <a:pt x="0" y="6858000"/>
                </a:moveTo>
                <a:lnTo>
                  <a:pt x="12191695" y="6858000"/>
                </a:lnTo>
                <a:lnTo>
                  <a:pt x="12191695" y="0"/>
                </a:lnTo>
                <a:lnTo>
                  <a:pt x="0" y="0"/>
                </a:lnTo>
                <a:lnTo>
                  <a:pt x="0" y="6858000"/>
                </a:lnTo>
                <a:close/>
              </a:path>
            </a:pathLst>
          </a:custGeom>
          <a:solidFill>
            <a:srgbClr val="312B7E"/>
          </a:solidFill>
        </p:spPr>
        <p:txBody>
          <a:bodyPr wrap="square" lIns="0" tIns="0" rIns="0" bIns="0" rtlCol="0"/>
          <a:lstStyle/>
          <a:p>
            <a:endParaRPr sz="1800" dirty="0"/>
          </a:p>
        </p:txBody>
      </p:sp>
      <p:sp>
        <p:nvSpPr>
          <p:cNvPr id="2" name="Holder 2"/>
          <p:cNvSpPr>
            <a:spLocks noGrp="1"/>
          </p:cNvSpPr>
          <p:nvPr>
            <p:ph type="ftr" sz="quarter" idx="5"/>
          </p:nvPr>
        </p:nvSpPr>
        <p:spPr>
          <a:xfrm>
            <a:off x="10058401" y="6410328"/>
            <a:ext cx="1131571" cy="184666"/>
          </a:xfrm>
        </p:spPr>
        <p:txBody>
          <a:bodyPr lIns="0" tIns="0" rIns="0" bIns="0"/>
          <a:lstStyle>
            <a:lvl1pPr>
              <a:defRPr sz="1200" b="0" i="0">
                <a:solidFill>
                  <a:schemeClr val="bg1"/>
                </a:solidFill>
                <a:latin typeface="+mn-lt"/>
                <a:cs typeface="Roboto"/>
              </a:defRPr>
            </a:lvl1pPr>
          </a:lstStyle>
          <a:p>
            <a:pPr marL="12700">
              <a:spcBef>
                <a:spcPts val="11"/>
              </a:spcBef>
            </a:pPr>
            <a:r>
              <a:rPr lang="en-US" dirty="0"/>
              <a:t>pharmacist.com</a:t>
            </a:r>
          </a:p>
        </p:txBody>
      </p:sp>
      <p:sp>
        <p:nvSpPr>
          <p:cNvPr id="4" name="Holder 4"/>
          <p:cNvSpPr>
            <a:spLocks noGrp="1"/>
          </p:cNvSpPr>
          <p:nvPr>
            <p:ph type="sldNum" sz="quarter" idx="7"/>
          </p:nvPr>
        </p:nvSpPr>
        <p:spPr/>
        <p:txBody>
          <a:bodyPr lIns="0" tIns="0" rIns="0" bIns="0"/>
          <a:lstStyle>
            <a:lvl1pPr>
              <a:defRPr sz="1200" b="0" i="0">
                <a:solidFill>
                  <a:schemeClr val="bg1"/>
                </a:solidFill>
                <a:latin typeface="Roboto"/>
                <a:cs typeface="Roboto"/>
              </a:defRPr>
            </a:lvl1pPr>
          </a:lstStyle>
          <a:p>
            <a:pPr marL="38099">
              <a:spcBef>
                <a:spcPts val="11"/>
              </a:spcBef>
            </a:pPr>
            <a:fld id="{81D60167-4931-47E6-BA6A-407CBD079E47}" type="slidenum">
              <a:rPr lang="en-US" smtClean="0"/>
              <a:pPr marL="38099">
                <a:spcBef>
                  <a:spcPts val="11"/>
                </a:spcBef>
              </a:pPr>
              <a:t>‹#›</a:t>
            </a:fld>
            <a:endParaRPr lang="en-US" dirty="0"/>
          </a:p>
        </p:txBody>
      </p:sp>
      <p:sp>
        <p:nvSpPr>
          <p:cNvPr id="6" name="Holder 2">
            <a:extLst>
              <a:ext uri="{FF2B5EF4-FFF2-40B4-BE49-F238E27FC236}">
                <a16:creationId xmlns:a16="http://schemas.microsoft.com/office/drawing/2014/main" id="{5858642C-CC26-0641-BFE4-6DDAA114E267}"/>
              </a:ext>
            </a:extLst>
          </p:cNvPr>
          <p:cNvSpPr>
            <a:spLocks noGrp="1"/>
          </p:cNvSpPr>
          <p:nvPr>
            <p:ph type="title"/>
          </p:nvPr>
        </p:nvSpPr>
        <p:spPr>
          <a:xfrm>
            <a:off x="444501" y="2286000"/>
            <a:ext cx="11328243" cy="777136"/>
          </a:xfrm>
          <a:prstGeom prst="rect">
            <a:avLst/>
          </a:prstGeom>
        </p:spPr>
        <p:txBody>
          <a:bodyPr lIns="0" tIns="0" rIns="0" bIns="0"/>
          <a:lstStyle>
            <a:lvl1pPr>
              <a:defRPr sz="5051" b="0" i="0">
                <a:solidFill>
                  <a:schemeClr val="bg1"/>
                </a:solidFill>
                <a:latin typeface="+mj-lt"/>
                <a:cs typeface="Roboto-Thin"/>
              </a:defRPr>
            </a:lvl1pPr>
          </a:lstStyle>
          <a:p>
            <a:endParaRPr dirty="0"/>
          </a:p>
        </p:txBody>
      </p:sp>
      <p:sp>
        <p:nvSpPr>
          <p:cNvPr id="7" name="Holder 3">
            <a:extLst>
              <a:ext uri="{FF2B5EF4-FFF2-40B4-BE49-F238E27FC236}">
                <a16:creationId xmlns:a16="http://schemas.microsoft.com/office/drawing/2014/main" id="{4E8452A2-A8AB-094B-9899-AD2411BBB479}"/>
              </a:ext>
            </a:extLst>
          </p:cNvPr>
          <p:cNvSpPr>
            <a:spLocks noGrp="1"/>
          </p:cNvSpPr>
          <p:nvPr>
            <p:ph type="body" idx="1"/>
          </p:nvPr>
        </p:nvSpPr>
        <p:spPr>
          <a:xfrm>
            <a:off x="444501" y="3883811"/>
            <a:ext cx="11328243" cy="276999"/>
          </a:xfrm>
        </p:spPr>
        <p:txBody>
          <a:bodyPr lIns="0" tIns="0" rIns="0" bIns="0"/>
          <a:lstStyle>
            <a:lvl1pPr>
              <a:defRPr b="0" i="0">
                <a:solidFill>
                  <a:srgbClr val="00B3AA"/>
                </a:solidFill>
                <a:latin typeface="+mn-lt"/>
                <a:ea typeface="Roboto Medium" panose="02000000000000000000"/>
              </a:defRPr>
            </a:lvl1pPr>
          </a:lstStyle>
          <a:p>
            <a:endParaRPr dirty="0"/>
          </a:p>
        </p:txBody>
      </p:sp>
      <p:sp>
        <p:nvSpPr>
          <p:cNvPr id="8" name="Text Placeholder 9">
            <a:extLst>
              <a:ext uri="{FF2B5EF4-FFF2-40B4-BE49-F238E27FC236}">
                <a16:creationId xmlns:a16="http://schemas.microsoft.com/office/drawing/2014/main" id="{AE3A2EB6-B9B8-2945-8C61-9F325F85A96D}"/>
              </a:ext>
            </a:extLst>
          </p:cNvPr>
          <p:cNvSpPr>
            <a:spLocks noGrp="1"/>
          </p:cNvSpPr>
          <p:nvPr>
            <p:ph type="body" sz="quarter" idx="10"/>
          </p:nvPr>
        </p:nvSpPr>
        <p:spPr>
          <a:xfrm>
            <a:off x="457201" y="4493411"/>
            <a:ext cx="11328243" cy="369332"/>
          </a:xfrm>
        </p:spPr>
        <p:txBody>
          <a:bodyPr/>
          <a:lstStyle>
            <a:lvl1pPr>
              <a:defRPr sz="2400" b="0" i="0">
                <a:solidFill>
                  <a:schemeClr val="bg1"/>
                </a:solidFill>
                <a:latin typeface="+mn-lt"/>
                <a:ea typeface="Roboto Light" panose="02000000000000000000"/>
              </a:defRPr>
            </a:lvl1pPr>
            <a:lvl2pPr>
              <a:defRPr sz="2400">
                <a:latin typeface="Roboto" panose="02000000000000000000" pitchFamily="2" charset="0"/>
                <a:ea typeface="Roboto" panose="02000000000000000000" pitchFamily="2" charset="0"/>
              </a:defRPr>
            </a:lvl2pPr>
            <a:lvl3pPr>
              <a:defRPr sz="2400">
                <a:latin typeface="Roboto" panose="02000000000000000000" pitchFamily="2" charset="0"/>
                <a:ea typeface="Roboto" panose="02000000000000000000" pitchFamily="2" charset="0"/>
              </a:defRPr>
            </a:lvl3pPr>
            <a:lvl4pPr>
              <a:defRPr sz="2400">
                <a:latin typeface="Roboto" panose="02000000000000000000" pitchFamily="2" charset="0"/>
                <a:ea typeface="Roboto" panose="02000000000000000000" pitchFamily="2" charset="0"/>
              </a:defRPr>
            </a:lvl4pPr>
            <a:lvl5pPr>
              <a:defRPr sz="2400">
                <a:latin typeface="Roboto" panose="02000000000000000000" pitchFamily="2" charset="0"/>
                <a:ea typeface="Roboto" panose="02000000000000000000" pitchFamily="2" charset="0"/>
              </a:defRPr>
            </a:lvl5pPr>
          </a:lstStyle>
          <a:p>
            <a:pPr lvl="0"/>
            <a:r>
              <a:rPr lang="en-US" dirty="0"/>
              <a:t>Click to edit Master text styles</a:t>
            </a:r>
          </a:p>
        </p:txBody>
      </p:sp>
      <p:sp>
        <p:nvSpPr>
          <p:cNvPr id="10" name="TextBox 9">
            <a:extLst>
              <a:ext uri="{FF2B5EF4-FFF2-40B4-BE49-F238E27FC236}">
                <a16:creationId xmlns:a16="http://schemas.microsoft.com/office/drawing/2014/main" id="{0C7B6932-A939-5349-B81B-FC92713672A4}"/>
              </a:ext>
            </a:extLst>
          </p:cNvPr>
          <p:cNvSpPr txBox="1"/>
          <p:nvPr userDrawn="1"/>
        </p:nvSpPr>
        <p:spPr>
          <a:xfrm>
            <a:off x="381000" y="6172201"/>
            <a:ext cx="4191000" cy="30777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Tree>
    <p:extLst>
      <p:ext uri="{BB962C8B-B14F-4D97-AF65-F5344CB8AC3E}">
        <p14:creationId xmlns:p14="http://schemas.microsoft.com/office/powerpoint/2010/main" val="19584815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2192000" h="6858000">
                <a:moveTo>
                  <a:pt x="0" y="6858000"/>
                </a:moveTo>
                <a:lnTo>
                  <a:pt x="12191695" y="6858000"/>
                </a:lnTo>
                <a:lnTo>
                  <a:pt x="12191695" y="0"/>
                </a:lnTo>
                <a:lnTo>
                  <a:pt x="0" y="0"/>
                </a:lnTo>
                <a:lnTo>
                  <a:pt x="0" y="6858000"/>
                </a:lnTo>
                <a:close/>
              </a:path>
            </a:pathLst>
          </a:custGeom>
          <a:solidFill>
            <a:srgbClr val="4A5EAB"/>
          </a:solidFill>
        </p:spPr>
        <p:txBody>
          <a:bodyPr wrap="square" lIns="0" tIns="0" rIns="0" bIns="0" rtlCol="0"/>
          <a:lstStyle/>
          <a:p>
            <a:endParaRPr sz="1800" dirty="0"/>
          </a:p>
        </p:txBody>
      </p:sp>
      <p:sp>
        <p:nvSpPr>
          <p:cNvPr id="2" name="Holder 2"/>
          <p:cNvSpPr>
            <a:spLocks noGrp="1"/>
          </p:cNvSpPr>
          <p:nvPr>
            <p:ph type="ftr" sz="quarter" idx="5"/>
          </p:nvPr>
        </p:nvSpPr>
        <p:spPr>
          <a:xfrm>
            <a:off x="10058401" y="6400803"/>
            <a:ext cx="1131571" cy="184666"/>
          </a:xfrm>
        </p:spPr>
        <p:txBody>
          <a:bodyPr lIns="0" tIns="0" rIns="0" bIns="0"/>
          <a:lstStyle>
            <a:lvl1pPr>
              <a:defRPr sz="1200" b="0" i="0">
                <a:solidFill>
                  <a:schemeClr val="bg1"/>
                </a:solidFill>
                <a:latin typeface="+mn-lt"/>
                <a:cs typeface="Roboto"/>
              </a:defRPr>
            </a:lvl1pPr>
          </a:lstStyle>
          <a:p>
            <a:pPr marL="12700">
              <a:spcBef>
                <a:spcPts val="11"/>
              </a:spcBef>
            </a:pPr>
            <a:r>
              <a:rPr lang="en-US" dirty="0"/>
              <a:t>pharmacist.com</a:t>
            </a:r>
          </a:p>
        </p:txBody>
      </p:sp>
      <p:sp>
        <p:nvSpPr>
          <p:cNvPr id="4" name="Holder 4"/>
          <p:cNvSpPr>
            <a:spLocks noGrp="1"/>
          </p:cNvSpPr>
          <p:nvPr>
            <p:ph type="sldNum" sz="quarter" idx="7"/>
          </p:nvPr>
        </p:nvSpPr>
        <p:spPr/>
        <p:txBody>
          <a:bodyPr lIns="0" tIns="0" rIns="0" bIns="0"/>
          <a:lstStyle>
            <a:lvl1pPr>
              <a:defRPr sz="1200" b="0" i="0">
                <a:solidFill>
                  <a:schemeClr val="bg1"/>
                </a:solidFill>
                <a:latin typeface="Roboto"/>
                <a:cs typeface="Roboto"/>
              </a:defRPr>
            </a:lvl1pPr>
          </a:lstStyle>
          <a:p>
            <a:pPr marL="38099">
              <a:spcBef>
                <a:spcPts val="11"/>
              </a:spcBef>
            </a:pPr>
            <a:fld id="{81D60167-4931-47E6-BA6A-407CBD079E47}" type="slidenum">
              <a:rPr lang="en-US" smtClean="0"/>
              <a:pPr marL="38099">
                <a:spcBef>
                  <a:spcPts val="11"/>
                </a:spcBef>
              </a:pPr>
              <a:t>‹#›</a:t>
            </a:fld>
            <a:endParaRPr lang="en-US" dirty="0"/>
          </a:p>
        </p:txBody>
      </p:sp>
      <p:sp>
        <p:nvSpPr>
          <p:cNvPr id="6" name="Holder 2">
            <a:extLst>
              <a:ext uri="{FF2B5EF4-FFF2-40B4-BE49-F238E27FC236}">
                <a16:creationId xmlns:a16="http://schemas.microsoft.com/office/drawing/2014/main" id="{5858642C-CC26-0641-BFE4-6DDAA114E267}"/>
              </a:ext>
            </a:extLst>
          </p:cNvPr>
          <p:cNvSpPr>
            <a:spLocks noGrp="1"/>
          </p:cNvSpPr>
          <p:nvPr>
            <p:ph type="title"/>
          </p:nvPr>
        </p:nvSpPr>
        <p:spPr>
          <a:xfrm>
            <a:off x="444501" y="2286000"/>
            <a:ext cx="11328243" cy="897948"/>
          </a:xfrm>
          <a:prstGeom prst="rect">
            <a:avLst/>
          </a:prstGeom>
        </p:spPr>
        <p:txBody>
          <a:bodyPr lIns="0" tIns="0" rIns="0" bIns="0"/>
          <a:lstStyle>
            <a:lvl1pPr>
              <a:defRPr sz="5051" b="0" i="0">
                <a:solidFill>
                  <a:schemeClr val="bg1"/>
                </a:solidFill>
                <a:latin typeface="+mj-lt"/>
                <a:cs typeface="Roboto-Thin"/>
              </a:defRPr>
            </a:lvl1pPr>
          </a:lstStyle>
          <a:p>
            <a:endParaRPr dirty="0"/>
          </a:p>
        </p:txBody>
      </p:sp>
      <p:sp>
        <p:nvSpPr>
          <p:cNvPr id="7" name="Holder 3">
            <a:extLst>
              <a:ext uri="{FF2B5EF4-FFF2-40B4-BE49-F238E27FC236}">
                <a16:creationId xmlns:a16="http://schemas.microsoft.com/office/drawing/2014/main" id="{4E8452A2-A8AB-094B-9899-AD2411BBB479}"/>
              </a:ext>
            </a:extLst>
          </p:cNvPr>
          <p:cNvSpPr>
            <a:spLocks noGrp="1"/>
          </p:cNvSpPr>
          <p:nvPr>
            <p:ph type="body" idx="1"/>
          </p:nvPr>
        </p:nvSpPr>
        <p:spPr>
          <a:xfrm>
            <a:off x="444501" y="3883811"/>
            <a:ext cx="11328243" cy="276999"/>
          </a:xfrm>
        </p:spPr>
        <p:txBody>
          <a:bodyPr lIns="0" tIns="0" rIns="0" bIns="0"/>
          <a:lstStyle>
            <a:lvl1pPr>
              <a:defRPr b="0" i="0">
                <a:solidFill>
                  <a:srgbClr val="00B3AA"/>
                </a:solidFill>
                <a:latin typeface="+mn-lt"/>
                <a:ea typeface="Roboto Medium" panose="02000000000000000000"/>
              </a:defRPr>
            </a:lvl1pPr>
          </a:lstStyle>
          <a:p>
            <a:endParaRPr dirty="0"/>
          </a:p>
        </p:txBody>
      </p:sp>
      <p:sp>
        <p:nvSpPr>
          <p:cNvPr id="8" name="Text Placeholder 9">
            <a:extLst>
              <a:ext uri="{FF2B5EF4-FFF2-40B4-BE49-F238E27FC236}">
                <a16:creationId xmlns:a16="http://schemas.microsoft.com/office/drawing/2014/main" id="{AE3A2EB6-B9B8-2945-8C61-9F325F85A96D}"/>
              </a:ext>
            </a:extLst>
          </p:cNvPr>
          <p:cNvSpPr>
            <a:spLocks noGrp="1"/>
          </p:cNvSpPr>
          <p:nvPr>
            <p:ph type="body" sz="quarter" idx="10"/>
          </p:nvPr>
        </p:nvSpPr>
        <p:spPr>
          <a:xfrm>
            <a:off x="457203" y="4493411"/>
            <a:ext cx="11315543" cy="369332"/>
          </a:xfrm>
        </p:spPr>
        <p:txBody>
          <a:bodyPr/>
          <a:lstStyle>
            <a:lvl1pPr>
              <a:defRPr sz="2400" b="0" i="0">
                <a:solidFill>
                  <a:schemeClr val="bg1"/>
                </a:solidFill>
                <a:latin typeface="+mn-lt"/>
                <a:ea typeface="Roboto Light" panose="02000000000000000000"/>
              </a:defRPr>
            </a:lvl1pPr>
            <a:lvl2pPr>
              <a:defRPr sz="2400">
                <a:latin typeface="Roboto" panose="02000000000000000000" pitchFamily="2" charset="0"/>
                <a:ea typeface="Roboto" panose="02000000000000000000" pitchFamily="2" charset="0"/>
              </a:defRPr>
            </a:lvl2pPr>
            <a:lvl3pPr>
              <a:defRPr sz="2400">
                <a:latin typeface="Roboto" panose="02000000000000000000" pitchFamily="2" charset="0"/>
                <a:ea typeface="Roboto" panose="02000000000000000000" pitchFamily="2" charset="0"/>
              </a:defRPr>
            </a:lvl3pPr>
            <a:lvl4pPr>
              <a:defRPr sz="2400">
                <a:latin typeface="Roboto" panose="02000000000000000000" pitchFamily="2" charset="0"/>
                <a:ea typeface="Roboto" panose="02000000000000000000" pitchFamily="2" charset="0"/>
              </a:defRPr>
            </a:lvl4pPr>
            <a:lvl5pPr>
              <a:defRPr sz="2400">
                <a:latin typeface="Roboto" panose="02000000000000000000" pitchFamily="2" charset="0"/>
                <a:ea typeface="Roboto" panose="02000000000000000000" pitchFamily="2" charset="0"/>
              </a:defRPr>
            </a:lvl5pPr>
          </a:lstStyle>
          <a:p>
            <a:pPr lvl="0"/>
            <a:r>
              <a:rPr lang="en-US" dirty="0"/>
              <a:t>Click to edit Master text styles</a:t>
            </a:r>
          </a:p>
        </p:txBody>
      </p:sp>
      <p:sp>
        <p:nvSpPr>
          <p:cNvPr id="10" name="TextBox 9">
            <a:extLst>
              <a:ext uri="{FF2B5EF4-FFF2-40B4-BE49-F238E27FC236}">
                <a16:creationId xmlns:a16="http://schemas.microsoft.com/office/drawing/2014/main" id="{5178ADAA-D634-5D45-AA87-89AE70089E66}"/>
              </a:ext>
            </a:extLst>
          </p:cNvPr>
          <p:cNvSpPr txBox="1"/>
          <p:nvPr userDrawn="1"/>
        </p:nvSpPr>
        <p:spPr>
          <a:xfrm>
            <a:off x="381000" y="6172201"/>
            <a:ext cx="4191000" cy="30777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i="1" kern="1200" dirty="0">
                <a:solidFill>
                  <a:schemeClr val="bg1"/>
                </a:solidFill>
                <a:effectLst/>
                <a:latin typeface="Palatino Linotype" panose="02040502050505030304" pitchFamily="18" charset="0"/>
                <a:ea typeface="+mn-ea"/>
                <a:cs typeface="+mn-cs"/>
              </a:rPr>
              <a:t>For Every Pharmacist. For All of Pharmacy.</a:t>
            </a:r>
            <a:endParaRPr lang="en-US" sz="1400" kern="1200" dirty="0">
              <a:solidFill>
                <a:schemeClr val="bg1"/>
              </a:solidFill>
              <a:effectLst/>
              <a:latin typeface="Palatino Linotype" panose="02040502050505030304" pitchFamily="18" charset="0"/>
              <a:ea typeface="+mn-ea"/>
              <a:cs typeface="+mn-cs"/>
            </a:endParaRPr>
          </a:p>
        </p:txBody>
      </p:sp>
    </p:spTree>
    <p:extLst>
      <p:ext uri="{BB962C8B-B14F-4D97-AF65-F5344CB8AC3E}">
        <p14:creationId xmlns:p14="http://schemas.microsoft.com/office/powerpoint/2010/main" val="676049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80427-C311-1FB5-6C35-737E5C17D1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22A1FD-7BF5-A692-FBB9-ADDBA2A6AB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D88BEE-53A3-4878-0C6C-B7C9CFADEE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6AF088-E376-E5A0-F3EB-8C045AB73F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554C6D-6D71-023D-5BBC-18439CA398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D8964C-5D00-FF3A-B9D6-21FED25DB5B2}"/>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3D4FB660-92C1-178D-50C1-1F92B8117A38}"/>
              </a:ext>
            </a:extLst>
          </p:cNvPr>
          <p:cNvSpPr>
            <a:spLocks noGrp="1"/>
          </p:cNvSpPr>
          <p:nvPr>
            <p:ph type="ftr" sz="quarter" idx="11"/>
          </p:nvPr>
        </p:nvSpPr>
        <p:spPr/>
        <p:txBody>
          <a:bodyPr/>
          <a:lstStyle/>
          <a:p>
            <a:r>
              <a:rPr lang="en-US" dirty="0"/>
              <a:t>pharmacist.com</a:t>
            </a:r>
          </a:p>
        </p:txBody>
      </p:sp>
      <p:sp>
        <p:nvSpPr>
          <p:cNvPr id="9" name="Slide Number Placeholder 8">
            <a:extLst>
              <a:ext uri="{FF2B5EF4-FFF2-40B4-BE49-F238E27FC236}">
                <a16:creationId xmlns:a16="http://schemas.microsoft.com/office/drawing/2014/main" id="{E7C28540-31FB-8463-F0BD-E9D8569844A6}"/>
              </a:ext>
            </a:extLst>
          </p:cNvPr>
          <p:cNvSpPr>
            <a:spLocks noGrp="1"/>
          </p:cNvSpPr>
          <p:nvPr>
            <p:ph type="sldNum" sz="quarter" idx="12"/>
          </p:nvPr>
        </p:nvSpPr>
        <p:spPr/>
        <p:txBody>
          <a:bodyPr/>
          <a:lstStyle/>
          <a:p>
            <a:fld id="{6E75CAB0-C02E-4C23-A1B5-C933118557E2}" type="slidenum">
              <a:rPr lang="en-US" smtClean="0"/>
              <a:t>‹#›</a:t>
            </a:fld>
            <a:endParaRPr lang="en-US" dirty="0"/>
          </a:p>
        </p:txBody>
      </p:sp>
    </p:spTree>
    <p:extLst>
      <p:ext uri="{BB962C8B-B14F-4D97-AF65-F5344CB8AC3E}">
        <p14:creationId xmlns:p14="http://schemas.microsoft.com/office/powerpoint/2010/main" val="13203731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489208"/>
            <a:ext cx="10363200" cy="2873924"/>
          </a:xfrm>
        </p:spPr>
        <p:txBody>
          <a:bodyPr/>
          <a:lstStyle>
            <a:lvl1pPr>
              <a:defRPr sz="9600"/>
            </a:lvl1pPr>
          </a:lstStyle>
          <a:p>
            <a:r>
              <a:rPr lang="en-US" dirty="0"/>
              <a:t>Title</a:t>
            </a:r>
          </a:p>
        </p:txBody>
      </p:sp>
      <p:sp>
        <p:nvSpPr>
          <p:cNvPr id="3" name="Subtitle 2"/>
          <p:cNvSpPr>
            <a:spLocks noGrp="1"/>
          </p:cNvSpPr>
          <p:nvPr>
            <p:ph type="subTitle" idx="1" hasCustomPrompt="1"/>
          </p:nvPr>
        </p:nvSpPr>
        <p:spPr>
          <a:xfrm>
            <a:off x="1828800" y="3886203"/>
            <a:ext cx="8534400" cy="923330"/>
          </a:xfrm>
        </p:spPr>
        <p:txBody>
          <a:bodyPr/>
          <a:lstStyle>
            <a:lvl1pPr marL="0" indent="0" algn="ctr">
              <a:buNone/>
              <a:defRPr sz="6000"/>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dirty="0"/>
              <a:t>Presenter</a:t>
            </a:r>
          </a:p>
        </p:txBody>
      </p:sp>
    </p:spTree>
    <p:extLst>
      <p:ext uri="{BB962C8B-B14F-4D97-AF65-F5344CB8AC3E}">
        <p14:creationId xmlns:p14="http://schemas.microsoft.com/office/powerpoint/2010/main" val="38053439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5614"/>
            <a:ext cx="10972800" cy="840230"/>
          </a:xfrm>
        </p:spPr>
        <p:txBody>
          <a:bodyPr/>
          <a:lstStyle>
            <a:lvl1pPr>
              <a:defRPr sz="5400"/>
            </a:lvl1pPr>
          </a:lstStyle>
          <a:p>
            <a:r>
              <a:rPr lang="en-US" dirty="0"/>
              <a:t>Click to edit Master title style</a:t>
            </a:r>
          </a:p>
        </p:txBody>
      </p:sp>
      <p:sp>
        <p:nvSpPr>
          <p:cNvPr id="3" name="Content Placeholder 2"/>
          <p:cNvSpPr>
            <a:spLocks noGrp="1"/>
          </p:cNvSpPr>
          <p:nvPr>
            <p:ph idx="1"/>
          </p:nvPr>
        </p:nvSpPr>
        <p:spPr>
          <a:xfrm>
            <a:off x="609600" y="1534332"/>
            <a:ext cx="10972800" cy="2339102"/>
          </a:xfrm>
        </p:spPr>
        <p:txBody>
          <a:bodyPr/>
          <a:lstStyle>
            <a:lvl1pPr>
              <a:defRPr sz="4400"/>
            </a:lvl1pPr>
            <a:lvl2pPr>
              <a:defRPr sz="4000"/>
            </a:lvl2pPr>
            <a:lvl3pPr>
              <a:defRPr sz="3600"/>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7315138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Standa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20DCF-1C5B-BF4F-B8E4-C06362E3E1D2}"/>
              </a:ext>
            </a:extLst>
          </p:cNvPr>
          <p:cNvSpPr>
            <a:spLocks noGrp="1"/>
          </p:cNvSpPr>
          <p:nvPr>
            <p:ph type="title" hasCustomPrompt="1"/>
          </p:nvPr>
        </p:nvSpPr>
        <p:spPr>
          <a:xfrm>
            <a:off x="269240" y="984891"/>
            <a:ext cx="10515600" cy="793115"/>
          </a:xfrm>
        </p:spPr>
        <p:txBody>
          <a:bodyPr>
            <a:normAutofit/>
          </a:bodyPr>
          <a:lstStyle>
            <a:lvl1pPr>
              <a:defRPr sz="3600" b="0" i="0">
                <a:solidFill>
                  <a:srgbClr val="8A4F9A"/>
                </a:solidFill>
                <a:latin typeface="Gotham Medium" panose="02000604030000020004" pitchFamily="2" charset="0"/>
              </a:defRPr>
            </a:lvl1pPr>
          </a:lstStyle>
          <a:p>
            <a:r>
              <a:rPr lang="en-US" dirty="0"/>
              <a:t>Slide title</a:t>
            </a:r>
          </a:p>
        </p:txBody>
      </p:sp>
      <p:sp>
        <p:nvSpPr>
          <p:cNvPr id="3" name="Rectangle 2">
            <a:extLst>
              <a:ext uri="{FF2B5EF4-FFF2-40B4-BE49-F238E27FC236}">
                <a16:creationId xmlns:a16="http://schemas.microsoft.com/office/drawing/2014/main" id="{73FDB61F-1C49-F446-84E1-F66DDE7D9BB2}"/>
              </a:ext>
            </a:extLst>
          </p:cNvPr>
          <p:cNvSpPr/>
          <p:nvPr userDrawn="1"/>
        </p:nvSpPr>
        <p:spPr>
          <a:xfrm>
            <a:off x="0" y="0"/>
            <a:ext cx="12192000" cy="822960"/>
          </a:xfrm>
          <a:prstGeom prst="rect">
            <a:avLst/>
          </a:prstGeom>
          <a:solidFill>
            <a:srgbClr val="8A4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32D506B7-9D65-AF4E-B37A-6C7E242B55C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8933" y="298450"/>
            <a:ext cx="1774191" cy="278116"/>
          </a:xfrm>
          <a:prstGeom prst="rect">
            <a:avLst/>
          </a:prstGeom>
        </p:spPr>
      </p:pic>
    </p:spTree>
    <p:extLst>
      <p:ext uri="{BB962C8B-B14F-4D97-AF65-F5344CB8AC3E}">
        <p14:creationId xmlns:p14="http://schemas.microsoft.com/office/powerpoint/2010/main" val="2747645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019C0-848A-CFF3-764F-0A3D8BA421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343721-9846-D339-D957-F288F9120314}"/>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E7DAD802-EC7A-243B-7FF2-82B9DB1C98E3}"/>
              </a:ext>
            </a:extLst>
          </p:cNvPr>
          <p:cNvSpPr>
            <a:spLocks noGrp="1"/>
          </p:cNvSpPr>
          <p:nvPr>
            <p:ph type="ftr" sz="quarter" idx="11"/>
          </p:nvPr>
        </p:nvSpPr>
        <p:spPr/>
        <p:txBody>
          <a:bodyPr/>
          <a:lstStyle/>
          <a:p>
            <a:r>
              <a:rPr lang="en-US" dirty="0"/>
              <a:t>pharmacist.com</a:t>
            </a:r>
          </a:p>
        </p:txBody>
      </p:sp>
      <p:sp>
        <p:nvSpPr>
          <p:cNvPr id="5" name="Slide Number Placeholder 4">
            <a:extLst>
              <a:ext uri="{FF2B5EF4-FFF2-40B4-BE49-F238E27FC236}">
                <a16:creationId xmlns:a16="http://schemas.microsoft.com/office/drawing/2014/main" id="{B99DC0D9-AC94-9136-9D5A-1342F46750F3}"/>
              </a:ext>
            </a:extLst>
          </p:cNvPr>
          <p:cNvSpPr>
            <a:spLocks noGrp="1"/>
          </p:cNvSpPr>
          <p:nvPr>
            <p:ph type="sldNum" sz="quarter" idx="12"/>
          </p:nvPr>
        </p:nvSpPr>
        <p:spPr/>
        <p:txBody>
          <a:bodyPr/>
          <a:lstStyle/>
          <a:p>
            <a:fld id="{6E75CAB0-C02E-4C23-A1B5-C933118557E2}" type="slidenum">
              <a:rPr lang="en-US" smtClean="0"/>
              <a:t>‹#›</a:t>
            </a:fld>
            <a:endParaRPr lang="en-US" dirty="0"/>
          </a:p>
        </p:txBody>
      </p:sp>
    </p:spTree>
    <p:extLst>
      <p:ext uri="{BB962C8B-B14F-4D97-AF65-F5344CB8AC3E}">
        <p14:creationId xmlns:p14="http://schemas.microsoft.com/office/powerpoint/2010/main" val="2684877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E57FA6-D688-9539-882B-F5B1C5501F61}"/>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8BC62EB9-2327-B38C-B559-4F7ED061F06D}"/>
              </a:ext>
            </a:extLst>
          </p:cNvPr>
          <p:cNvSpPr>
            <a:spLocks noGrp="1"/>
          </p:cNvSpPr>
          <p:nvPr>
            <p:ph type="ftr" sz="quarter" idx="11"/>
          </p:nvPr>
        </p:nvSpPr>
        <p:spPr/>
        <p:txBody>
          <a:bodyPr/>
          <a:lstStyle/>
          <a:p>
            <a:r>
              <a:rPr lang="en-US" dirty="0"/>
              <a:t>pharmacist.com</a:t>
            </a:r>
          </a:p>
        </p:txBody>
      </p:sp>
      <p:sp>
        <p:nvSpPr>
          <p:cNvPr id="4" name="Slide Number Placeholder 3">
            <a:extLst>
              <a:ext uri="{FF2B5EF4-FFF2-40B4-BE49-F238E27FC236}">
                <a16:creationId xmlns:a16="http://schemas.microsoft.com/office/drawing/2014/main" id="{77FD2B2B-50FD-CECA-95BD-58C459B45AF9}"/>
              </a:ext>
            </a:extLst>
          </p:cNvPr>
          <p:cNvSpPr>
            <a:spLocks noGrp="1"/>
          </p:cNvSpPr>
          <p:nvPr>
            <p:ph type="sldNum" sz="quarter" idx="12"/>
          </p:nvPr>
        </p:nvSpPr>
        <p:spPr/>
        <p:txBody>
          <a:bodyPr/>
          <a:lstStyle/>
          <a:p>
            <a:fld id="{6E75CAB0-C02E-4C23-A1B5-C933118557E2}" type="slidenum">
              <a:rPr lang="en-US" smtClean="0"/>
              <a:t>‹#›</a:t>
            </a:fld>
            <a:endParaRPr lang="en-US" dirty="0"/>
          </a:p>
        </p:txBody>
      </p:sp>
    </p:spTree>
    <p:extLst>
      <p:ext uri="{BB962C8B-B14F-4D97-AF65-F5344CB8AC3E}">
        <p14:creationId xmlns:p14="http://schemas.microsoft.com/office/powerpoint/2010/main" val="4135636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D8971-4222-24F3-F3D7-C6B82A9810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2778BA-7164-C8AE-5591-92BBC17C88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5C1EB0-DC9E-AFE0-6E16-8E50259DA8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37ABC8-612E-DA5A-F238-F653640E7546}"/>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BB17B051-3009-EB2D-04A9-020DF8AEFE93}"/>
              </a:ext>
            </a:extLst>
          </p:cNvPr>
          <p:cNvSpPr>
            <a:spLocks noGrp="1"/>
          </p:cNvSpPr>
          <p:nvPr>
            <p:ph type="ftr" sz="quarter" idx="11"/>
          </p:nvPr>
        </p:nvSpPr>
        <p:spPr/>
        <p:txBody>
          <a:bodyPr/>
          <a:lstStyle/>
          <a:p>
            <a:r>
              <a:rPr lang="en-US" dirty="0"/>
              <a:t>pharmacist.com</a:t>
            </a:r>
          </a:p>
        </p:txBody>
      </p:sp>
      <p:sp>
        <p:nvSpPr>
          <p:cNvPr id="7" name="Slide Number Placeholder 6">
            <a:extLst>
              <a:ext uri="{FF2B5EF4-FFF2-40B4-BE49-F238E27FC236}">
                <a16:creationId xmlns:a16="http://schemas.microsoft.com/office/drawing/2014/main" id="{9CA07415-D7F9-B027-7542-8FE812350C1F}"/>
              </a:ext>
            </a:extLst>
          </p:cNvPr>
          <p:cNvSpPr>
            <a:spLocks noGrp="1"/>
          </p:cNvSpPr>
          <p:nvPr>
            <p:ph type="sldNum" sz="quarter" idx="12"/>
          </p:nvPr>
        </p:nvSpPr>
        <p:spPr/>
        <p:txBody>
          <a:bodyPr/>
          <a:lstStyle/>
          <a:p>
            <a:fld id="{6E75CAB0-C02E-4C23-A1B5-C933118557E2}" type="slidenum">
              <a:rPr lang="en-US" smtClean="0"/>
              <a:t>‹#›</a:t>
            </a:fld>
            <a:endParaRPr lang="en-US" dirty="0"/>
          </a:p>
        </p:txBody>
      </p:sp>
    </p:spTree>
    <p:extLst>
      <p:ext uri="{BB962C8B-B14F-4D97-AF65-F5344CB8AC3E}">
        <p14:creationId xmlns:p14="http://schemas.microsoft.com/office/powerpoint/2010/main" val="4193803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6B50A-2907-696F-D675-430D77D931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A36BF2-0714-76AD-D1D0-8E6FF585E7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DA8C797-BF42-D4A4-930F-116D2FC4B3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AEEEBF-E040-55EB-12AB-B3933CFFA54C}"/>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80248CC1-6AD2-B04D-657D-E63B1A0F5449}"/>
              </a:ext>
            </a:extLst>
          </p:cNvPr>
          <p:cNvSpPr>
            <a:spLocks noGrp="1"/>
          </p:cNvSpPr>
          <p:nvPr>
            <p:ph type="ftr" sz="quarter" idx="11"/>
          </p:nvPr>
        </p:nvSpPr>
        <p:spPr/>
        <p:txBody>
          <a:bodyPr/>
          <a:lstStyle/>
          <a:p>
            <a:r>
              <a:rPr lang="en-US" dirty="0"/>
              <a:t>pharmacist.com</a:t>
            </a:r>
          </a:p>
        </p:txBody>
      </p:sp>
      <p:sp>
        <p:nvSpPr>
          <p:cNvPr id="7" name="Slide Number Placeholder 6">
            <a:extLst>
              <a:ext uri="{FF2B5EF4-FFF2-40B4-BE49-F238E27FC236}">
                <a16:creationId xmlns:a16="http://schemas.microsoft.com/office/drawing/2014/main" id="{F9490CD3-FB28-0764-EE1F-C73D149852E5}"/>
              </a:ext>
            </a:extLst>
          </p:cNvPr>
          <p:cNvSpPr>
            <a:spLocks noGrp="1"/>
          </p:cNvSpPr>
          <p:nvPr>
            <p:ph type="sldNum" sz="quarter" idx="12"/>
          </p:nvPr>
        </p:nvSpPr>
        <p:spPr/>
        <p:txBody>
          <a:bodyPr/>
          <a:lstStyle/>
          <a:p>
            <a:fld id="{6E75CAB0-C02E-4C23-A1B5-C933118557E2}" type="slidenum">
              <a:rPr lang="en-US" smtClean="0"/>
              <a:t>‹#›</a:t>
            </a:fld>
            <a:endParaRPr lang="en-US" dirty="0"/>
          </a:p>
        </p:txBody>
      </p:sp>
    </p:spTree>
    <p:extLst>
      <p:ext uri="{BB962C8B-B14F-4D97-AF65-F5344CB8AC3E}">
        <p14:creationId xmlns:p14="http://schemas.microsoft.com/office/powerpoint/2010/main" val="1418785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41"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8" Type="http://schemas.openxmlformats.org/officeDocument/2006/relationships/slideLayout" Target="../slideLayouts/slideLayout20.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65B02D-867C-1B58-DE96-B504CB2D03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CDF623-3097-DE6F-59B0-2BD71A8FA7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89C206-8EAC-F796-E5F2-AA03481109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dirty="0"/>
          </a:p>
        </p:txBody>
      </p:sp>
      <p:sp>
        <p:nvSpPr>
          <p:cNvPr id="5" name="Footer Placeholder 4">
            <a:extLst>
              <a:ext uri="{FF2B5EF4-FFF2-40B4-BE49-F238E27FC236}">
                <a16:creationId xmlns:a16="http://schemas.microsoft.com/office/drawing/2014/main" id="{AAA13EB0-1F69-C28F-F2A7-1F9D3D7C69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dirty="0"/>
              <a:t>pharmacist.com</a:t>
            </a:r>
          </a:p>
        </p:txBody>
      </p:sp>
      <p:sp>
        <p:nvSpPr>
          <p:cNvPr id="6" name="Slide Number Placeholder 5">
            <a:extLst>
              <a:ext uri="{FF2B5EF4-FFF2-40B4-BE49-F238E27FC236}">
                <a16:creationId xmlns:a16="http://schemas.microsoft.com/office/drawing/2014/main" id="{AAA8D568-5AB7-86B4-4174-49E77DDAA9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E75CAB0-C02E-4C23-A1B5-C933118557E2}" type="slidenum">
              <a:rPr lang="en-US" smtClean="0"/>
              <a:t>‹#›</a:t>
            </a:fld>
            <a:endParaRPr lang="en-US" dirty="0"/>
          </a:p>
        </p:txBody>
      </p:sp>
    </p:spTree>
    <p:extLst>
      <p:ext uri="{BB962C8B-B14F-4D97-AF65-F5344CB8AC3E}">
        <p14:creationId xmlns:p14="http://schemas.microsoft.com/office/powerpoint/2010/main" val="8229373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71"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older 3"/>
          <p:cNvSpPr>
            <a:spLocks noGrp="1"/>
          </p:cNvSpPr>
          <p:nvPr>
            <p:ph type="body" idx="1"/>
          </p:nvPr>
        </p:nvSpPr>
        <p:spPr>
          <a:xfrm>
            <a:off x="444500" y="3185943"/>
            <a:ext cx="11303000" cy="276999"/>
          </a:xfrm>
          <a:prstGeom prst="rect">
            <a:avLst/>
          </a:prstGeom>
        </p:spPr>
        <p:txBody>
          <a:bodyPr wrap="square" lIns="0" tIns="0" rIns="0" bIns="0">
            <a:spAutoFit/>
          </a:bodyPr>
          <a:lstStyle>
            <a:lvl1pPr>
              <a:defRPr b="0" i="0">
                <a:solidFill>
                  <a:schemeClr val="tx1"/>
                </a:solidFill>
              </a:defRPr>
            </a:lvl1pPr>
          </a:lstStyle>
          <a:p>
            <a:endParaRPr dirty="0"/>
          </a:p>
        </p:txBody>
      </p:sp>
      <p:sp>
        <p:nvSpPr>
          <p:cNvPr id="4" name="Holder 4"/>
          <p:cNvSpPr>
            <a:spLocks noGrp="1"/>
          </p:cNvSpPr>
          <p:nvPr>
            <p:ph type="ftr" sz="quarter" idx="5"/>
          </p:nvPr>
        </p:nvSpPr>
        <p:spPr>
          <a:xfrm>
            <a:off x="10134601" y="6400803"/>
            <a:ext cx="1131571" cy="184666"/>
          </a:xfrm>
          <a:prstGeom prst="rect">
            <a:avLst/>
          </a:prstGeom>
        </p:spPr>
        <p:txBody>
          <a:bodyPr wrap="square" lIns="0" tIns="0" rIns="0" bIns="0">
            <a:spAutoFit/>
          </a:bodyPr>
          <a:lstStyle>
            <a:lvl1pPr>
              <a:defRPr sz="1200" b="0" i="0">
                <a:solidFill>
                  <a:srgbClr val="969799"/>
                </a:solidFill>
                <a:latin typeface="+mn-lt"/>
                <a:cs typeface="Roboto"/>
              </a:defRPr>
            </a:lvl1pPr>
          </a:lstStyle>
          <a:p>
            <a:pPr marL="12700">
              <a:spcBef>
                <a:spcPts val="11"/>
              </a:spcBef>
            </a:pPr>
            <a:r>
              <a:rPr lang="en-US" dirty="0"/>
              <a:t>pharmacist.com</a:t>
            </a:r>
          </a:p>
        </p:txBody>
      </p:sp>
      <p:sp>
        <p:nvSpPr>
          <p:cNvPr id="6" name="Holder 6"/>
          <p:cNvSpPr>
            <a:spLocks noGrp="1"/>
          </p:cNvSpPr>
          <p:nvPr>
            <p:ph type="sldNum" sz="quarter" idx="7"/>
          </p:nvPr>
        </p:nvSpPr>
        <p:spPr>
          <a:xfrm>
            <a:off x="11480961" y="6400803"/>
            <a:ext cx="266543" cy="184666"/>
          </a:xfrm>
          <a:prstGeom prst="rect">
            <a:avLst/>
          </a:prstGeom>
        </p:spPr>
        <p:txBody>
          <a:bodyPr wrap="square" lIns="0" tIns="0" rIns="0" bIns="0">
            <a:spAutoFit/>
          </a:bodyPr>
          <a:lstStyle>
            <a:lvl1pPr>
              <a:defRPr sz="1200" b="0" i="0">
                <a:solidFill>
                  <a:srgbClr val="969799"/>
                </a:solidFill>
                <a:latin typeface="+mn-lt"/>
                <a:cs typeface="Roboto"/>
              </a:defRPr>
            </a:lvl1pPr>
          </a:lstStyle>
          <a:p>
            <a:pPr marL="38099">
              <a:spcBef>
                <a:spcPts val="11"/>
              </a:spcBef>
            </a:pPr>
            <a:fld id="{81D60167-4931-47E6-BA6A-407CBD079E47}" type="slidenum">
              <a:rPr lang="en-US" smtClean="0"/>
              <a:pPr marL="38099">
                <a:spcBef>
                  <a:spcPts val="11"/>
                </a:spcBef>
              </a:pPr>
              <a:t>‹#›</a:t>
            </a:fld>
            <a:endParaRPr lang="en-US" dirty="0"/>
          </a:p>
        </p:txBody>
      </p:sp>
      <p:sp>
        <p:nvSpPr>
          <p:cNvPr id="8" name="Title Placeholder 7">
            <a:extLst>
              <a:ext uri="{FF2B5EF4-FFF2-40B4-BE49-F238E27FC236}">
                <a16:creationId xmlns:a16="http://schemas.microsoft.com/office/drawing/2014/main" id="{46F608F5-2E7A-4D9E-9782-2BD005263587}"/>
              </a:ext>
            </a:extLst>
          </p:cNvPr>
          <p:cNvSpPr>
            <a:spLocks noGrp="1"/>
          </p:cNvSpPr>
          <p:nvPr>
            <p:ph type="title"/>
          </p:nvPr>
        </p:nvSpPr>
        <p:spPr>
          <a:xfrm>
            <a:off x="381000" y="1447806"/>
            <a:ext cx="10515600" cy="1325563"/>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231123384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Lst>
  <p:hf hdr="0" ftr="0" dt="0"/>
  <p:txStyles>
    <p:titleStyle>
      <a:lvl1pPr>
        <a:defRPr lang="en-US" sz="5051" dirty="0" smtClean="0">
          <a:latin typeface="+mj-lt"/>
          <a:ea typeface="+mj-ea"/>
          <a:cs typeface="Arial" panose="020B0604020202020204" pitchFamily="34" charset="0"/>
        </a:defRPr>
      </a:lvl1pPr>
    </p:titleStyle>
    <p:bodyStyle>
      <a:lvl1pPr marL="0">
        <a:defRPr>
          <a:latin typeface="+mn-lt"/>
          <a:ea typeface="+mn-ea"/>
          <a:cs typeface="+mn-cs"/>
        </a:defRPr>
      </a:lvl1pPr>
      <a:lvl2pPr marL="457189">
        <a:defRPr>
          <a:latin typeface="+mn-lt"/>
          <a:ea typeface="+mn-ea"/>
          <a:cs typeface="+mn-cs"/>
        </a:defRPr>
      </a:lvl2pPr>
      <a:lvl3pPr marL="914377">
        <a:defRPr>
          <a:latin typeface="+mn-lt"/>
          <a:ea typeface="+mn-ea"/>
          <a:cs typeface="+mn-cs"/>
        </a:defRPr>
      </a:lvl3pPr>
      <a:lvl4pPr marL="1371566">
        <a:defRPr>
          <a:latin typeface="+mn-lt"/>
          <a:ea typeface="+mn-ea"/>
          <a:cs typeface="+mn-cs"/>
        </a:defRPr>
      </a:lvl4pPr>
      <a:lvl5pPr marL="1828754">
        <a:defRPr>
          <a:latin typeface="+mn-lt"/>
          <a:ea typeface="+mn-ea"/>
          <a:cs typeface="+mn-cs"/>
        </a:defRPr>
      </a:lvl5pPr>
      <a:lvl6pPr marL="2285943">
        <a:defRPr>
          <a:latin typeface="+mn-lt"/>
          <a:ea typeface="+mn-ea"/>
          <a:cs typeface="+mn-cs"/>
        </a:defRPr>
      </a:lvl6pPr>
      <a:lvl7pPr marL="2743131">
        <a:defRPr>
          <a:latin typeface="+mn-lt"/>
          <a:ea typeface="+mn-ea"/>
          <a:cs typeface="+mn-cs"/>
        </a:defRPr>
      </a:lvl7pPr>
      <a:lvl8pPr marL="3200320">
        <a:defRPr>
          <a:latin typeface="+mn-lt"/>
          <a:ea typeface="+mn-ea"/>
          <a:cs typeface="+mn-cs"/>
        </a:defRPr>
      </a:lvl8pPr>
      <a:lvl9pPr marL="3657509">
        <a:defRPr>
          <a:latin typeface="+mn-lt"/>
          <a:ea typeface="+mn-ea"/>
          <a:cs typeface="+mn-cs"/>
        </a:defRPr>
      </a:lvl9pPr>
    </p:bodyStyle>
    <p:otherStyle>
      <a:lvl1pPr marL="0">
        <a:defRPr>
          <a:latin typeface="+mn-lt"/>
          <a:ea typeface="+mn-ea"/>
          <a:cs typeface="+mn-cs"/>
        </a:defRPr>
      </a:lvl1pPr>
      <a:lvl2pPr marL="457189">
        <a:defRPr>
          <a:latin typeface="+mn-lt"/>
          <a:ea typeface="+mn-ea"/>
          <a:cs typeface="+mn-cs"/>
        </a:defRPr>
      </a:lvl2pPr>
      <a:lvl3pPr marL="914377">
        <a:defRPr>
          <a:latin typeface="+mn-lt"/>
          <a:ea typeface="+mn-ea"/>
          <a:cs typeface="+mn-cs"/>
        </a:defRPr>
      </a:lvl3pPr>
      <a:lvl4pPr marL="1371566">
        <a:defRPr>
          <a:latin typeface="+mn-lt"/>
          <a:ea typeface="+mn-ea"/>
          <a:cs typeface="+mn-cs"/>
        </a:defRPr>
      </a:lvl4pPr>
      <a:lvl5pPr marL="1828754">
        <a:defRPr>
          <a:latin typeface="+mn-lt"/>
          <a:ea typeface="+mn-ea"/>
          <a:cs typeface="+mn-cs"/>
        </a:defRPr>
      </a:lvl5pPr>
      <a:lvl6pPr marL="2285943">
        <a:defRPr>
          <a:latin typeface="+mn-lt"/>
          <a:ea typeface="+mn-ea"/>
          <a:cs typeface="+mn-cs"/>
        </a:defRPr>
      </a:lvl6pPr>
      <a:lvl7pPr marL="2743131">
        <a:defRPr>
          <a:latin typeface="+mn-lt"/>
          <a:ea typeface="+mn-ea"/>
          <a:cs typeface="+mn-cs"/>
        </a:defRPr>
      </a:lvl7pPr>
      <a:lvl8pPr marL="3200320">
        <a:defRPr>
          <a:latin typeface="+mn-lt"/>
          <a:ea typeface="+mn-ea"/>
          <a:cs typeface="+mn-cs"/>
        </a:defRPr>
      </a:lvl8pPr>
      <a:lvl9pPr marL="365750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17.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17.xml"/><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17.xml"/><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17.xml"/><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17.xml"/><Relationship Id="rId4" Type="http://schemas.openxmlformats.org/officeDocument/2006/relationships/image" Target="../media/image39.jpeg"/></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17.xml"/><Relationship Id="rId4" Type="http://schemas.openxmlformats.org/officeDocument/2006/relationships/image" Target="../media/image40.jpeg"/></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4.xml"/><Relationship Id="rId1" Type="http://schemas.openxmlformats.org/officeDocument/2006/relationships/slideLayout" Target="../slideLayouts/slideLayout17.xml"/><Relationship Id="rId4" Type="http://schemas.openxmlformats.org/officeDocument/2006/relationships/image" Target="../media/image41.jpeg"/></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6.xml"/><Relationship Id="rId1" Type="http://schemas.openxmlformats.org/officeDocument/2006/relationships/slideLayout" Target="../slideLayouts/slideLayout17.xml"/><Relationship Id="rId4" Type="http://schemas.openxmlformats.org/officeDocument/2006/relationships/image" Target="../media/image42.jpeg"/></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9FFA6-3C7A-A0A6-8BED-4C0B44F9F182}"/>
              </a:ext>
            </a:extLst>
          </p:cNvPr>
          <p:cNvSpPr>
            <a:spLocks noGrp="1"/>
          </p:cNvSpPr>
          <p:nvPr>
            <p:ph type="ctrTitle"/>
          </p:nvPr>
        </p:nvSpPr>
        <p:spPr>
          <a:xfrm>
            <a:off x="533400" y="2157577"/>
            <a:ext cx="7084964" cy="2243691"/>
          </a:xfrm>
        </p:spPr>
        <p:txBody>
          <a:bodyPr/>
          <a:lstStyle/>
          <a:p>
            <a:r>
              <a:rPr lang="en-US" sz="5400" b="1" dirty="0">
                <a:latin typeface="Arial" panose="020B0604020202020204" pitchFamily="34" charset="0"/>
                <a:cs typeface="Arial" panose="020B0604020202020204" pitchFamily="34" charset="0"/>
              </a:rPr>
              <a:t>APhA Career </a:t>
            </a:r>
            <a:br>
              <a:rPr lang="en-US" sz="5400" b="1" dirty="0">
                <a:latin typeface="Arial" panose="020B0604020202020204" pitchFamily="34" charset="0"/>
                <a:cs typeface="Arial" panose="020B0604020202020204" pitchFamily="34" charset="0"/>
              </a:rPr>
            </a:br>
            <a:r>
              <a:rPr lang="en-US" sz="5400" b="1" dirty="0">
                <a:latin typeface="Arial" panose="020B0604020202020204" pitchFamily="34" charset="0"/>
                <a:cs typeface="Arial" panose="020B0604020202020204" pitchFamily="34" charset="0"/>
              </a:rPr>
              <a:t>Pathways Program</a:t>
            </a:r>
            <a:br>
              <a:rPr lang="en-US" sz="5400" b="1" dirty="0">
                <a:latin typeface="Arial" panose="020B0604020202020204" pitchFamily="34" charset="0"/>
                <a:cs typeface="Arial" panose="020B0604020202020204" pitchFamily="34" charset="0"/>
              </a:rPr>
            </a:br>
            <a:r>
              <a:rPr lang="en-US" sz="5400" b="1" dirty="0">
                <a:latin typeface="Arial" panose="020B0604020202020204" pitchFamily="34" charset="0"/>
                <a:cs typeface="Arial" panose="020B0604020202020204" pitchFamily="34" charset="0"/>
              </a:rPr>
              <a:t>Workshop</a:t>
            </a:r>
            <a:endParaRPr lang="en-US"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701819AE-4ACA-D799-A306-85A0BE888D17}"/>
              </a:ext>
            </a:extLst>
          </p:cNvPr>
          <p:cNvSpPr>
            <a:spLocks noGrp="1"/>
          </p:cNvSpPr>
          <p:nvPr>
            <p:ph type="subTitle" idx="4"/>
          </p:nvPr>
        </p:nvSpPr>
        <p:spPr>
          <a:xfrm>
            <a:off x="533400" y="5892800"/>
            <a:ext cx="7583311" cy="498598"/>
          </a:xfrm>
        </p:spPr>
        <p:txBody>
          <a:bodyPr/>
          <a:lstStyle/>
          <a:p>
            <a:pPr marL="0" indent="0" eaLnBrk="0" hangingPunct="0">
              <a:buNone/>
            </a:pPr>
            <a:r>
              <a:rPr lang="en-US" sz="1800" b="1" dirty="0">
                <a:latin typeface="Arial" panose="020B0604020202020204" pitchFamily="34" charset="0"/>
                <a:cs typeface="Arial" panose="020B0604020202020204" pitchFamily="34" charset="0"/>
              </a:rPr>
              <a:t>Copyright © 2025, American Pharmacists Association</a:t>
            </a:r>
            <a:br>
              <a:rPr lang="en-US" sz="1800"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8th Edition</a:t>
            </a:r>
            <a:endParaRPr lang="en-US" sz="1800" dirty="0">
              <a:latin typeface="Arial" panose="020B0604020202020204" pitchFamily="34" charset="0"/>
              <a:cs typeface="Arial" panose="020B0604020202020204" pitchFamily="34" charset="0"/>
            </a:endParaRPr>
          </a:p>
        </p:txBody>
      </p:sp>
      <p:pic>
        <p:nvPicPr>
          <p:cNvPr id="5" name="Picture 4" descr="A person in a white lab coat&#10;&#10;AI-generated content may be incorrect.">
            <a:extLst>
              <a:ext uri="{FF2B5EF4-FFF2-40B4-BE49-F238E27FC236}">
                <a16:creationId xmlns:a16="http://schemas.microsoft.com/office/drawing/2014/main" id="{CCA38C18-15D1-4C6C-AD53-34312B94ED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8364" y="1377244"/>
            <a:ext cx="3665474" cy="5480756"/>
          </a:xfrm>
          <a:prstGeom prst="rect">
            <a:avLst/>
          </a:prstGeom>
        </p:spPr>
      </p:pic>
    </p:spTree>
    <p:extLst>
      <p:ext uri="{BB962C8B-B14F-4D97-AF65-F5344CB8AC3E}">
        <p14:creationId xmlns:p14="http://schemas.microsoft.com/office/powerpoint/2010/main" val="1428829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F1BB9-8E2D-0838-3815-6DA4D73D70FC}"/>
            </a:ext>
          </a:extLst>
        </p:cNvPr>
        <p:cNvGrpSpPr/>
        <p:nvPr/>
      </p:nvGrpSpPr>
      <p:grpSpPr>
        <a:xfrm>
          <a:off x="0" y="0"/>
          <a:ext cx="0" cy="0"/>
          <a:chOff x="0" y="0"/>
          <a:chExt cx="0" cy="0"/>
        </a:xfrm>
      </p:grpSpPr>
      <p:pic>
        <p:nvPicPr>
          <p:cNvPr id="8" name="Picture 7" descr="A logo with blue and green circles&#10;&#10;AI-generated content may be incorrect.">
            <a:extLst>
              <a:ext uri="{FF2B5EF4-FFF2-40B4-BE49-F238E27FC236}">
                <a16:creationId xmlns:a16="http://schemas.microsoft.com/office/drawing/2014/main" id="{6EAEA429-D9B1-B47A-0144-CE958B14DC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4" y="5281806"/>
            <a:ext cx="2912533" cy="1576194"/>
          </a:xfrm>
          <a:prstGeom prst="rect">
            <a:avLst/>
          </a:prstGeom>
        </p:spPr>
      </p:pic>
      <p:sp>
        <p:nvSpPr>
          <p:cNvPr id="11" name="Slide Number Placeholder 10">
            <a:extLst>
              <a:ext uri="{FF2B5EF4-FFF2-40B4-BE49-F238E27FC236}">
                <a16:creationId xmlns:a16="http://schemas.microsoft.com/office/drawing/2014/main" id="{E8426ED0-2F8B-95D3-42F8-98D5528268F8}"/>
              </a:ext>
            </a:extLst>
          </p:cNvPr>
          <p:cNvSpPr>
            <a:spLocks noGrp="1"/>
          </p:cNvSpPr>
          <p:nvPr>
            <p:ph type="sldNum" sz="quarter" idx="7"/>
          </p:nvPr>
        </p:nvSpPr>
        <p:spPr>
          <a:xfrm>
            <a:off x="11669181" y="6394079"/>
            <a:ext cx="300571" cy="246221"/>
          </a:xfrm>
        </p:spPr>
        <p:txBody>
          <a:bodyPr/>
          <a:lstStyle/>
          <a:p>
            <a:pPr marL="38099" algn="ctr">
              <a:spcBef>
                <a:spcPts val="11"/>
              </a:spcBef>
            </a:pPr>
            <a:fld id="{81D60167-4931-47E6-BA6A-407CBD079E47}" type="slidenum">
              <a:rPr lang="en-US" sz="1600" b="1" smtClean="0">
                <a:solidFill>
                  <a:srgbClr val="4A5FAB"/>
                </a:solidFill>
                <a:latin typeface="Arial" panose="020B0604020202020204" pitchFamily="34" charset="0"/>
                <a:cs typeface="Arial" panose="020B0604020202020204" pitchFamily="34" charset="0"/>
              </a:rPr>
              <a:pPr marL="38099" algn="ctr">
                <a:spcBef>
                  <a:spcPts val="11"/>
                </a:spcBef>
              </a:pPr>
              <a:t>10</a:t>
            </a:fld>
            <a:endParaRPr lang="en-US" sz="1600" b="1" dirty="0">
              <a:solidFill>
                <a:srgbClr val="4A5FAB"/>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948B7571-9769-22DA-9A6A-E0934FEE4C41}"/>
              </a:ext>
            </a:extLst>
          </p:cNvPr>
          <p:cNvSpPr txBox="1"/>
          <p:nvPr/>
        </p:nvSpPr>
        <p:spPr>
          <a:xfrm>
            <a:off x="609600" y="1732845"/>
            <a:ext cx="9347200" cy="3373231"/>
          </a:xfrm>
          <a:prstGeom prst="rect">
            <a:avLst/>
          </a:prstGeom>
          <a:noFill/>
        </p:spPr>
        <p:txBody>
          <a:bodyPr wrap="square">
            <a:spAutoFit/>
          </a:bodyPr>
          <a:lstStyle/>
          <a:p>
            <a:pPr>
              <a:lnSpc>
                <a:spcPct val="90000"/>
              </a:lnSpc>
              <a:defRPr/>
            </a:pPr>
            <a:endParaRPr lang="en-US" sz="2800" dirty="0"/>
          </a:p>
          <a:p>
            <a:pPr marL="457200" indent="-457200">
              <a:buFont typeface="Arial" panose="020B0604020202020204" pitchFamily="34" charset="0"/>
              <a:buChar char="•"/>
            </a:pPr>
            <a:r>
              <a:rPr lang="en-US" altLang="en-US" sz="2800" dirty="0"/>
              <a:t>Go to Exercise 1 &amp; 3 in the </a:t>
            </a:r>
            <a:r>
              <a:rPr lang="en-US" altLang="en-US" sz="2800" b="1" dirty="0"/>
              <a:t>Briefing Document. </a:t>
            </a:r>
          </a:p>
          <a:p>
            <a:pPr marL="914400" lvl="1" indent="-457200">
              <a:buFont typeface="Arial" panose="020B0604020202020204" pitchFamily="34" charset="0"/>
              <a:buChar char="•"/>
            </a:pPr>
            <a:endParaRPr lang="en-US" altLang="en-US" sz="2800" dirty="0"/>
          </a:p>
          <a:p>
            <a:pPr marL="457200" indent="-457200">
              <a:spcBef>
                <a:spcPts val="600"/>
              </a:spcBef>
              <a:buFont typeface="Arial" panose="020B0604020202020204" pitchFamily="34" charset="0"/>
              <a:buChar char="•"/>
            </a:pPr>
            <a:r>
              <a:rPr lang="en-US" altLang="en-US" sz="2800" dirty="0"/>
              <a:t>Discuss with your partner(s):</a:t>
            </a:r>
          </a:p>
          <a:p>
            <a:pPr lvl="1">
              <a:spcBef>
                <a:spcPts val="600"/>
              </a:spcBef>
            </a:pPr>
            <a:r>
              <a:rPr lang="en-US" altLang="en-US" sz="2800" dirty="0"/>
              <a:t>- What led you to choose a career in pharmacy.</a:t>
            </a:r>
          </a:p>
          <a:p>
            <a:pPr lvl="1">
              <a:spcBef>
                <a:spcPts val="600"/>
              </a:spcBef>
            </a:pPr>
            <a:r>
              <a:rPr lang="en-US" altLang="en-US" sz="2800" dirty="0"/>
              <a:t>- Major decisions you will make in pharmacy school.</a:t>
            </a:r>
          </a:p>
          <a:p>
            <a:pPr lvl="1">
              <a:spcBef>
                <a:spcPts val="600"/>
              </a:spcBef>
            </a:pPr>
            <a:r>
              <a:rPr lang="en-US" altLang="en-US" sz="2800" dirty="0"/>
              <a:t>- How you are going to make these decisions.</a:t>
            </a:r>
          </a:p>
        </p:txBody>
      </p:sp>
      <p:sp>
        <p:nvSpPr>
          <p:cNvPr id="17" name="Title 4">
            <a:extLst>
              <a:ext uri="{FF2B5EF4-FFF2-40B4-BE49-F238E27FC236}">
                <a16:creationId xmlns:a16="http://schemas.microsoft.com/office/drawing/2014/main" id="{288D4FC0-D138-77F5-312C-5F1220F7DB47}"/>
              </a:ext>
            </a:extLst>
          </p:cNvPr>
          <p:cNvSpPr>
            <a:spLocks noGrp="1"/>
          </p:cNvSpPr>
          <p:nvPr>
            <p:ph type="title"/>
          </p:nvPr>
        </p:nvSpPr>
        <p:spPr>
          <a:xfrm>
            <a:off x="609600" y="1047045"/>
            <a:ext cx="10872866" cy="685800"/>
          </a:xfrm>
        </p:spPr>
        <p:txBody>
          <a:bodyPr>
            <a:noAutofit/>
          </a:bodyPr>
          <a:lstStyle/>
          <a:p>
            <a:r>
              <a:rPr lang="en-US" sz="4000" b="1" dirty="0">
                <a:latin typeface="Arial" panose="020B0604020202020204" pitchFamily="34" charset="0"/>
                <a:cs typeface="Arial" panose="020B0604020202020204" pitchFamily="34" charset="0"/>
              </a:rPr>
              <a:t>Appraising the Challenge Exercise</a:t>
            </a:r>
            <a:endParaRPr lang="en-US" sz="44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7870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F1E12-26F9-DC38-E14A-BBEEE64C14C9}"/>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36520847-0A05-A09F-EA9E-7EFCBFA02003}"/>
              </a:ext>
            </a:extLst>
          </p:cNvPr>
          <p:cNvSpPr txBox="1">
            <a:spLocks/>
          </p:cNvSpPr>
          <p:nvPr/>
        </p:nvSpPr>
        <p:spPr>
          <a:xfrm>
            <a:off x="533399" y="2431810"/>
            <a:ext cx="8644467" cy="1994392"/>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ln>
                  <a:noFill/>
                </a:ln>
                <a:solidFill>
                  <a:schemeClr val="bg1"/>
                </a:solidFill>
                <a:latin typeface="+mj-lt"/>
                <a:ea typeface="+mj-ea"/>
                <a:cs typeface="+mj-cs"/>
              </a:defRPr>
            </a:lvl1pPr>
          </a:lstStyle>
          <a:p>
            <a:r>
              <a:rPr lang="en-US" sz="4800" b="1" dirty="0">
                <a:latin typeface="Arial" panose="020B0604020202020204" pitchFamily="34" charset="0"/>
                <a:cs typeface="Arial" panose="020B0604020202020204" pitchFamily="34" charset="0"/>
              </a:rPr>
              <a:t>What Led you to Pharmacy? </a:t>
            </a:r>
          </a:p>
          <a:p>
            <a:endParaRPr lang="en-US" sz="4800" b="1" dirty="0">
              <a:latin typeface="Arial" panose="020B0604020202020204" pitchFamily="34" charset="0"/>
              <a:cs typeface="Arial" panose="020B0604020202020204" pitchFamily="34" charset="0"/>
            </a:endParaRPr>
          </a:p>
          <a:p>
            <a:r>
              <a:rPr lang="en-US" sz="4800" b="1" dirty="0">
                <a:latin typeface="Arial" panose="020B0604020202020204" pitchFamily="34" charset="0"/>
                <a:cs typeface="Arial" panose="020B0604020202020204" pitchFamily="34" charset="0"/>
              </a:rPr>
              <a:t>Exercise: 10-minutes</a:t>
            </a:r>
            <a:endParaRPr lang="en-US" sz="4000" b="1" dirty="0">
              <a:latin typeface="Arial" panose="020B0604020202020204" pitchFamily="34" charset="0"/>
              <a:cs typeface="Arial" panose="020B0604020202020204" pitchFamily="34" charset="0"/>
            </a:endParaRPr>
          </a:p>
        </p:txBody>
      </p:sp>
      <p:sp>
        <p:nvSpPr>
          <p:cNvPr id="12" name="Subtitle 2">
            <a:extLst>
              <a:ext uri="{FF2B5EF4-FFF2-40B4-BE49-F238E27FC236}">
                <a16:creationId xmlns:a16="http://schemas.microsoft.com/office/drawing/2014/main" id="{A02FB7C0-D807-D7CA-FF7B-2CF385F71C68}"/>
              </a:ext>
            </a:extLst>
          </p:cNvPr>
          <p:cNvSpPr txBox="1">
            <a:spLocks/>
          </p:cNvSpPr>
          <p:nvPr/>
        </p:nvSpPr>
        <p:spPr>
          <a:xfrm>
            <a:off x="533400" y="5892800"/>
            <a:ext cx="7583311" cy="4985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hangingPunct="0">
              <a:buFont typeface="Arial" panose="020B0604020202020204" pitchFamily="34" charset="0"/>
              <a:buNone/>
            </a:pPr>
            <a:r>
              <a:rPr lang="en-US" sz="1800" b="1" dirty="0">
                <a:latin typeface="Arial" panose="020B0604020202020204" pitchFamily="34" charset="0"/>
                <a:cs typeface="Arial" panose="020B0604020202020204" pitchFamily="34" charset="0"/>
              </a:rPr>
              <a:t>Copyright © 2025, American Pharmacists Association</a:t>
            </a:r>
            <a:br>
              <a:rPr lang="en-US" sz="1800"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8th Edition</a:t>
            </a:r>
            <a:endParaRPr lang="en-US" sz="1800" dirty="0">
              <a:latin typeface="Arial" panose="020B0604020202020204" pitchFamily="34" charset="0"/>
              <a:cs typeface="Arial" panose="020B0604020202020204" pitchFamily="34" charset="0"/>
            </a:endParaRPr>
          </a:p>
        </p:txBody>
      </p:sp>
      <p:pic>
        <p:nvPicPr>
          <p:cNvPr id="14" name="Picture 13" descr="A person in a white coat&#10;&#10;AI-generated content may be incorrect.">
            <a:extLst>
              <a:ext uri="{FF2B5EF4-FFF2-40B4-BE49-F238E27FC236}">
                <a16:creationId xmlns:a16="http://schemas.microsoft.com/office/drawing/2014/main" id="{13C31708-E451-27DF-D833-EAA8D11109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1845" y="2367845"/>
            <a:ext cx="4490155" cy="4490155"/>
          </a:xfrm>
          <a:prstGeom prst="rect">
            <a:avLst/>
          </a:prstGeom>
        </p:spPr>
      </p:pic>
    </p:spTree>
    <p:extLst>
      <p:ext uri="{BB962C8B-B14F-4D97-AF65-F5344CB8AC3E}">
        <p14:creationId xmlns:p14="http://schemas.microsoft.com/office/powerpoint/2010/main" val="3605575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BC3B3-0F19-F7E1-C8D8-43312E442567}"/>
            </a:ext>
          </a:extLst>
        </p:cNvPr>
        <p:cNvGrpSpPr/>
        <p:nvPr/>
      </p:nvGrpSpPr>
      <p:grpSpPr>
        <a:xfrm>
          <a:off x="0" y="0"/>
          <a:ext cx="0" cy="0"/>
          <a:chOff x="0" y="0"/>
          <a:chExt cx="0" cy="0"/>
        </a:xfrm>
      </p:grpSpPr>
      <p:pic>
        <p:nvPicPr>
          <p:cNvPr id="8" name="Picture 7" descr="A logo with blue and green circles&#10;&#10;AI-generated content may be incorrect.">
            <a:extLst>
              <a:ext uri="{FF2B5EF4-FFF2-40B4-BE49-F238E27FC236}">
                <a16:creationId xmlns:a16="http://schemas.microsoft.com/office/drawing/2014/main" id="{F5C62697-E283-ACD3-636C-3B9083F07F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4" y="5281806"/>
            <a:ext cx="2912533" cy="1576194"/>
          </a:xfrm>
          <a:prstGeom prst="rect">
            <a:avLst/>
          </a:prstGeom>
        </p:spPr>
      </p:pic>
      <p:sp>
        <p:nvSpPr>
          <p:cNvPr id="11" name="Slide Number Placeholder 10">
            <a:extLst>
              <a:ext uri="{FF2B5EF4-FFF2-40B4-BE49-F238E27FC236}">
                <a16:creationId xmlns:a16="http://schemas.microsoft.com/office/drawing/2014/main" id="{F10AF2A0-0A74-C0A2-93EA-927C987EA823}"/>
              </a:ext>
            </a:extLst>
          </p:cNvPr>
          <p:cNvSpPr>
            <a:spLocks noGrp="1"/>
          </p:cNvSpPr>
          <p:nvPr>
            <p:ph type="sldNum" sz="quarter" idx="7"/>
          </p:nvPr>
        </p:nvSpPr>
        <p:spPr>
          <a:xfrm>
            <a:off x="11669181" y="6394079"/>
            <a:ext cx="300571" cy="246221"/>
          </a:xfrm>
        </p:spPr>
        <p:txBody>
          <a:bodyPr/>
          <a:lstStyle/>
          <a:p>
            <a:pPr marL="38099" algn="ctr">
              <a:spcBef>
                <a:spcPts val="11"/>
              </a:spcBef>
            </a:pPr>
            <a:fld id="{81D60167-4931-47E6-BA6A-407CBD079E47}" type="slidenum">
              <a:rPr lang="en-US" sz="1600" b="1" smtClean="0">
                <a:solidFill>
                  <a:srgbClr val="4A5FAB"/>
                </a:solidFill>
                <a:latin typeface="Arial" panose="020B0604020202020204" pitchFamily="34" charset="0"/>
                <a:cs typeface="Arial" panose="020B0604020202020204" pitchFamily="34" charset="0"/>
              </a:rPr>
              <a:pPr marL="38099" algn="ctr">
                <a:spcBef>
                  <a:spcPts val="11"/>
                </a:spcBef>
              </a:pPr>
              <a:t>12</a:t>
            </a:fld>
            <a:endParaRPr lang="en-US" sz="1600" b="1" dirty="0">
              <a:solidFill>
                <a:srgbClr val="4A5FAB"/>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B0396FF7-7E94-8CD1-FCD3-E8F6B2A599A7}"/>
              </a:ext>
            </a:extLst>
          </p:cNvPr>
          <p:cNvSpPr txBox="1"/>
          <p:nvPr/>
        </p:nvSpPr>
        <p:spPr>
          <a:xfrm>
            <a:off x="609600" y="1732845"/>
            <a:ext cx="8139289" cy="3881062"/>
          </a:xfrm>
          <a:prstGeom prst="rect">
            <a:avLst/>
          </a:prstGeom>
          <a:noFill/>
        </p:spPr>
        <p:txBody>
          <a:bodyPr wrap="square">
            <a:spAutoFit/>
          </a:bodyPr>
          <a:lstStyle/>
          <a:p>
            <a:pPr>
              <a:lnSpc>
                <a:spcPct val="90000"/>
              </a:lnSpc>
              <a:defRPr/>
            </a:pPr>
            <a:endParaRPr lang="en-US" sz="2800" dirty="0"/>
          </a:p>
          <a:p>
            <a:pPr marL="457200" indent="-457200">
              <a:spcBef>
                <a:spcPts val="600"/>
              </a:spcBef>
              <a:buFont typeface="Arial" panose="020B0604020202020204" pitchFamily="34" charset="0"/>
              <a:buChar char="•"/>
            </a:pPr>
            <a:r>
              <a:rPr lang="en-US" altLang="en-US" sz="2800" dirty="0"/>
              <a:t>Determine the advantages of becoming proactive.</a:t>
            </a:r>
          </a:p>
          <a:p>
            <a:pPr marL="457200" indent="-457200">
              <a:spcBef>
                <a:spcPts val="600"/>
              </a:spcBef>
              <a:buFont typeface="Arial" panose="020B0604020202020204" pitchFamily="34" charset="0"/>
              <a:buChar char="•"/>
            </a:pPr>
            <a:r>
              <a:rPr lang="en-US" altLang="en-US" sz="2800" dirty="0"/>
              <a:t>Assume responsibility for decision making.</a:t>
            </a:r>
          </a:p>
          <a:p>
            <a:pPr marL="457200" indent="-457200">
              <a:spcBef>
                <a:spcPts val="600"/>
              </a:spcBef>
              <a:buFont typeface="Arial" panose="020B0604020202020204" pitchFamily="34" charset="0"/>
              <a:buChar char="•"/>
            </a:pPr>
            <a:r>
              <a:rPr lang="en-US" altLang="en-US" sz="2800" dirty="0"/>
              <a:t>Avoid adhering to unexamined choices.</a:t>
            </a:r>
          </a:p>
          <a:p>
            <a:pPr marL="457200" indent="-457200">
              <a:spcBef>
                <a:spcPts val="600"/>
              </a:spcBef>
              <a:buFont typeface="Arial" panose="020B0604020202020204" pitchFamily="34" charset="0"/>
              <a:buChar char="•"/>
            </a:pPr>
            <a:r>
              <a:rPr lang="en-US" altLang="en-US" sz="2800" dirty="0"/>
              <a:t>Determine the amount of time needed.</a:t>
            </a:r>
          </a:p>
          <a:p>
            <a:pPr marL="457200" indent="-457200">
              <a:spcBef>
                <a:spcPts val="600"/>
              </a:spcBef>
              <a:buFont typeface="Arial" panose="020B0604020202020204" pitchFamily="34" charset="0"/>
              <a:buChar char="•"/>
            </a:pPr>
            <a:r>
              <a:rPr lang="en-US" altLang="en-US" sz="2800" dirty="0"/>
              <a:t>Your time today will benefit you for tomorrow careers.</a:t>
            </a:r>
          </a:p>
        </p:txBody>
      </p:sp>
      <p:sp>
        <p:nvSpPr>
          <p:cNvPr id="17" name="Title 4">
            <a:extLst>
              <a:ext uri="{FF2B5EF4-FFF2-40B4-BE49-F238E27FC236}">
                <a16:creationId xmlns:a16="http://schemas.microsoft.com/office/drawing/2014/main" id="{11A85712-4CED-31C1-63BA-B14B51D25F32}"/>
              </a:ext>
            </a:extLst>
          </p:cNvPr>
          <p:cNvSpPr>
            <a:spLocks noGrp="1"/>
          </p:cNvSpPr>
          <p:nvPr>
            <p:ph type="title"/>
          </p:nvPr>
        </p:nvSpPr>
        <p:spPr>
          <a:xfrm>
            <a:off x="609600" y="1047045"/>
            <a:ext cx="10872866" cy="685800"/>
          </a:xfrm>
        </p:spPr>
        <p:txBody>
          <a:bodyPr>
            <a:noAutofit/>
          </a:bodyPr>
          <a:lstStyle/>
          <a:p>
            <a:r>
              <a:rPr lang="en-US" sz="4000" b="1" dirty="0">
                <a:latin typeface="Arial" panose="020B0604020202020204" pitchFamily="34" charset="0"/>
                <a:cs typeface="Arial" panose="020B0604020202020204" pitchFamily="34" charset="0"/>
              </a:rPr>
              <a:t>Summary for Appraising the Challenge </a:t>
            </a:r>
            <a:endParaRPr lang="en-US" sz="4400" b="1" i="1" dirty="0">
              <a:latin typeface="Arial" panose="020B0604020202020204" pitchFamily="34" charset="0"/>
              <a:cs typeface="Arial" panose="020B0604020202020204" pitchFamily="34" charset="0"/>
            </a:endParaRPr>
          </a:p>
        </p:txBody>
      </p:sp>
      <p:pic>
        <p:nvPicPr>
          <p:cNvPr id="2" name="Picture 1" descr="A person in a white coat writing on a clipboard&#10;&#10;AI-generated content may be incorrect.">
            <a:extLst>
              <a:ext uri="{FF2B5EF4-FFF2-40B4-BE49-F238E27FC236}">
                <a16:creationId xmlns:a16="http://schemas.microsoft.com/office/drawing/2014/main" id="{8258B891-4108-3A9E-296C-19E21814BAE8}"/>
              </a:ext>
            </a:extLst>
          </p:cNvPr>
          <p:cNvPicPr>
            <a:picLocks noChangeAspect="1"/>
          </p:cNvPicPr>
          <p:nvPr/>
        </p:nvPicPr>
        <p:blipFill>
          <a:blip r:embed="rId4">
            <a:extLst>
              <a:ext uri="{28A0092B-C50C-407E-A947-70E740481C1C}">
                <a14:useLocalDpi xmlns:a14="http://schemas.microsoft.com/office/drawing/2010/main" val="0"/>
              </a:ext>
            </a:extLst>
          </a:blip>
          <a:srcRect l="5639" r="39917"/>
          <a:stretch>
            <a:fillRect/>
          </a:stretch>
        </p:blipFill>
        <p:spPr>
          <a:xfrm>
            <a:off x="8756648" y="1970031"/>
            <a:ext cx="2912533" cy="2917937"/>
          </a:xfrm>
          <a:prstGeom prst="ellipse">
            <a:avLst/>
          </a:prstGeom>
          <a:ln>
            <a:noFill/>
          </a:ln>
          <a:effectLst>
            <a:softEdge rad="112500"/>
          </a:effectLst>
        </p:spPr>
      </p:pic>
    </p:spTree>
    <p:extLst>
      <p:ext uri="{BB962C8B-B14F-4D97-AF65-F5344CB8AC3E}">
        <p14:creationId xmlns:p14="http://schemas.microsoft.com/office/powerpoint/2010/main" val="1835679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1B1A9-7514-D860-26D1-E43D764B38D5}"/>
            </a:ext>
          </a:extLst>
        </p:cNvPr>
        <p:cNvGrpSpPr/>
        <p:nvPr/>
      </p:nvGrpSpPr>
      <p:grpSpPr>
        <a:xfrm>
          <a:off x="0" y="0"/>
          <a:ext cx="0" cy="0"/>
          <a:chOff x="0" y="0"/>
          <a:chExt cx="0" cy="0"/>
        </a:xfrm>
      </p:grpSpPr>
      <p:pic>
        <p:nvPicPr>
          <p:cNvPr id="8" name="Picture 7" descr="A logo with blue and green circles&#10;&#10;AI-generated content may be incorrect.">
            <a:extLst>
              <a:ext uri="{FF2B5EF4-FFF2-40B4-BE49-F238E27FC236}">
                <a16:creationId xmlns:a16="http://schemas.microsoft.com/office/drawing/2014/main" id="{2527FE90-48C7-F5AC-F25C-856A49C08B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4" y="5281806"/>
            <a:ext cx="2912533" cy="1576194"/>
          </a:xfrm>
          <a:prstGeom prst="rect">
            <a:avLst/>
          </a:prstGeom>
        </p:spPr>
      </p:pic>
      <p:sp>
        <p:nvSpPr>
          <p:cNvPr id="11" name="Slide Number Placeholder 10">
            <a:extLst>
              <a:ext uri="{FF2B5EF4-FFF2-40B4-BE49-F238E27FC236}">
                <a16:creationId xmlns:a16="http://schemas.microsoft.com/office/drawing/2014/main" id="{C0327E9F-9294-DDDF-5DF8-9328F5A694B2}"/>
              </a:ext>
            </a:extLst>
          </p:cNvPr>
          <p:cNvSpPr>
            <a:spLocks noGrp="1"/>
          </p:cNvSpPr>
          <p:nvPr>
            <p:ph type="sldNum" sz="quarter" idx="7"/>
          </p:nvPr>
        </p:nvSpPr>
        <p:spPr>
          <a:xfrm>
            <a:off x="11669181" y="6394079"/>
            <a:ext cx="300571" cy="246221"/>
          </a:xfrm>
        </p:spPr>
        <p:txBody>
          <a:bodyPr/>
          <a:lstStyle/>
          <a:p>
            <a:pPr marL="38099" algn="ctr">
              <a:spcBef>
                <a:spcPts val="11"/>
              </a:spcBef>
            </a:pPr>
            <a:fld id="{81D60167-4931-47E6-BA6A-407CBD079E47}" type="slidenum">
              <a:rPr lang="en-US" sz="1600" b="1" smtClean="0">
                <a:solidFill>
                  <a:srgbClr val="4A5FAB"/>
                </a:solidFill>
                <a:latin typeface="Arial" panose="020B0604020202020204" pitchFamily="34" charset="0"/>
                <a:cs typeface="Arial" panose="020B0604020202020204" pitchFamily="34" charset="0"/>
              </a:rPr>
              <a:pPr marL="38099" algn="ctr">
                <a:spcBef>
                  <a:spcPts val="11"/>
                </a:spcBef>
              </a:pPr>
              <a:t>13</a:t>
            </a:fld>
            <a:endParaRPr lang="en-US" sz="1600" b="1" dirty="0">
              <a:solidFill>
                <a:srgbClr val="4A5FAB"/>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8C3E08-E9AB-E368-2A48-FDB11C59B6A0}"/>
              </a:ext>
            </a:extLst>
          </p:cNvPr>
          <p:cNvSpPr txBox="1"/>
          <p:nvPr/>
        </p:nvSpPr>
        <p:spPr>
          <a:xfrm>
            <a:off x="609600" y="1732845"/>
            <a:ext cx="10227733" cy="4145750"/>
          </a:xfrm>
          <a:prstGeom prst="rect">
            <a:avLst/>
          </a:prstGeom>
          <a:noFill/>
        </p:spPr>
        <p:txBody>
          <a:bodyPr wrap="square">
            <a:spAutoFit/>
          </a:bodyPr>
          <a:lstStyle/>
          <a:p>
            <a:pPr>
              <a:lnSpc>
                <a:spcPct val="90000"/>
              </a:lnSpc>
              <a:defRPr/>
            </a:pPr>
            <a:endParaRPr lang="en-US" sz="2800" dirty="0"/>
          </a:p>
          <a:p>
            <a:pPr>
              <a:lnSpc>
                <a:spcPct val="90000"/>
              </a:lnSpc>
              <a:defRPr/>
            </a:pPr>
            <a:endParaRPr lang="en-US" sz="2800" dirty="0"/>
          </a:p>
          <a:p>
            <a:pPr marL="812800" indent="-812800">
              <a:spcBef>
                <a:spcPts val="600"/>
              </a:spcBef>
              <a:buFont typeface="Wingdings" panose="05000000000000000000" pitchFamily="2" charset="2"/>
              <a:buAutoNum type="romanUcPeriod"/>
            </a:pPr>
            <a:r>
              <a:rPr lang="en-US" altLang="en-US" sz="2800" dirty="0"/>
              <a:t>Appraising the Challenge</a:t>
            </a:r>
          </a:p>
          <a:p>
            <a:pPr marL="812800" indent="-812800">
              <a:spcBef>
                <a:spcPts val="600"/>
              </a:spcBef>
              <a:buFont typeface="Wingdings" panose="05000000000000000000" pitchFamily="2" charset="2"/>
              <a:buAutoNum type="romanUcPeriod"/>
            </a:pPr>
            <a:r>
              <a:rPr lang="en-US" altLang="en-US" sz="2800" dirty="0">
                <a:solidFill>
                  <a:srgbClr val="0062A3"/>
                </a:solidFill>
              </a:rPr>
              <a:t>Assessing Yourself</a:t>
            </a:r>
          </a:p>
          <a:p>
            <a:pPr marL="812800" indent="-812800">
              <a:spcBef>
                <a:spcPts val="600"/>
              </a:spcBef>
              <a:buFont typeface="Wingdings" panose="05000000000000000000" pitchFamily="2" charset="2"/>
              <a:buAutoNum type="romanUcPeriod"/>
            </a:pPr>
            <a:r>
              <a:rPr lang="en-US" altLang="en-US" sz="2800" dirty="0"/>
              <a:t>Surveying Alternatives</a:t>
            </a:r>
          </a:p>
          <a:p>
            <a:pPr marL="812800" indent="-812800">
              <a:spcBef>
                <a:spcPts val="600"/>
              </a:spcBef>
              <a:buFont typeface="Wingdings" panose="05000000000000000000" pitchFamily="2" charset="2"/>
              <a:buAutoNum type="romanUcPeriod"/>
            </a:pPr>
            <a:r>
              <a:rPr lang="en-US" altLang="en-US" sz="2800" dirty="0"/>
              <a:t>Evaluating Alternatives</a:t>
            </a:r>
          </a:p>
          <a:p>
            <a:pPr marL="812800" indent="-812800">
              <a:spcBef>
                <a:spcPts val="600"/>
              </a:spcBef>
              <a:buFont typeface="Wingdings" panose="05000000000000000000" pitchFamily="2" charset="2"/>
              <a:buAutoNum type="romanUcPeriod"/>
            </a:pPr>
            <a:r>
              <a:rPr lang="en-US" altLang="en-US" sz="2800" dirty="0"/>
              <a:t>Achieving Commitment</a:t>
            </a:r>
          </a:p>
          <a:p>
            <a:pPr marL="812800" indent="-812800">
              <a:buFont typeface="Wingdings" panose="05000000000000000000" pitchFamily="2" charset="2"/>
              <a:buAutoNum type="romanUcPeriod"/>
            </a:pPr>
            <a:endParaRPr lang="en-US" altLang="en-US" sz="2800" dirty="0"/>
          </a:p>
          <a:p>
            <a:r>
              <a:rPr lang="en-US" altLang="en-US" sz="2000" dirty="0"/>
              <a:t>*Note: </a:t>
            </a:r>
            <a:r>
              <a:rPr lang="ja-JP" altLang="en-US" sz="2000" dirty="0">
                <a:latin typeface="Arial" panose="020B0604020202020204" pitchFamily="34" charset="0"/>
              </a:rPr>
              <a:t>“</a:t>
            </a:r>
            <a:r>
              <a:rPr lang="en-US" altLang="ja-JP" sz="2000" dirty="0"/>
              <a:t>Vigilant</a:t>
            </a:r>
            <a:r>
              <a:rPr lang="ja-JP" altLang="en-US" sz="2000" dirty="0">
                <a:latin typeface="Arial" panose="020B0604020202020204" pitchFamily="34" charset="0"/>
              </a:rPr>
              <a:t>”</a:t>
            </a:r>
            <a:r>
              <a:rPr lang="en-US" altLang="ja-JP" sz="2000" dirty="0"/>
              <a:t> suggests self-awareness and determination.</a:t>
            </a:r>
            <a:endParaRPr lang="en-US" altLang="en-US" sz="2800" dirty="0"/>
          </a:p>
        </p:txBody>
      </p:sp>
      <p:sp>
        <p:nvSpPr>
          <p:cNvPr id="17" name="Title 4">
            <a:extLst>
              <a:ext uri="{FF2B5EF4-FFF2-40B4-BE49-F238E27FC236}">
                <a16:creationId xmlns:a16="http://schemas.microsoft.com/office/drawing/2014/main" id="{9117680D-D2F8-2DBD-B0B5-71E80090BFAD}"/>
              </a:ext>
            </a:extLst>
          </p:cNvPr>
          <p:cNvSpPr>
            <a:spLocks noGrp="1"/>
          </p:cNvSpPr>
          <p:nvPr>
            <p:ph type="title"/>
          </p:nvPr>
        </p:nvSpPr>
        <p:spPr>
          <a:xfrm>
            <a:off x="609600" y="1047045"/>
            <a:ext cx="10872866" cy="685800"/>
          </a:xfrm>
        </p:spPr>
        <p:txBody>
          <a:bodyPr>
            <a:noAutofit/>
          </a:bodyPr>
          <a:lstStyle/>
          <a:p>
            <a:r>
              <a:rPr lang="en-US" sz="4000" b="1" dirty="0">
                <a:latin typeface="Arial" panose="020B0604020202020204" pitchFamily="34" charset="0"/>
                <a:cs typeface="Arial" panose="020B0604020202020204" pitchFamily="34" charset="0"/>
              </a:rPr>
              <a:t>The Vigilant Decision-Making Process*</a:t>
            </a:r>
            <a:br>
              <a:rPr lang="en-US" sz="4000" b="1" dirty="0">
                <a:latin typeface="Arial" panose="020B0604020202020204" pitchFamily="34" charset="0"/>
                <a:cs typeface="Arial" panose="020B0604020202020204" pitchFamily="34" charset="0"/>
              </a:rPr>
            </a:br>
            <a:r>
              <a:rPr lang="en-US" sz="2400" b="1" i="1" dirty="0">
                <a:latin typeface="Arial" panose="020B0604020202020204" pitchFamily="34" charset="0"/>
                <a:cs typeface="Arial" panose="020B0604020202020204" pitchFamily="34" charset="0"/>
              </a:rPr>
              <a:t>(Decision-Making, Irving Janis and Leon Mann)</a:t>
            </a:r>
            <a:endParaRPr lang="en-US" sz="4400" b="1" i="1" dirty="0">
              <a:latin typeface="Arial" panose="020B0604020202020204" pitchFamily="34" charset="0"/>
              <a:cs typeface="Arial" panose="020B0604020202020204" pitchFamily="34" charset="0"/>
            </a:endParaRPr>
          </a:p>
        </p:txBody>
      </p:sp>
      <p:pic>
        <p:nvPicPr>
          <p:cNvPr id="4" name="Picture 3" descr="A person holding a bottle of medicine&#10;&#10;AI-generated content may be incorrect.">
            <a:extLst>
              <a:ext uri="{FF2B5EF4-FFF2-40B4-BE49-F238E27FC236}">
                <a16:creationId xmlns:a16="http://schemas.microsoft.com/office/drawing/2014/main" id="{1F208D9A-5285-05AD-72BB-8FF39764C388}"/>
              </a:ext>
            </a:extLst>
          </p:cNvPr>
          <p:cNvPicPr>
            <a:picLocks noChangeAspect="1"/>
          </p:cNvPicPr>
          <p:nvPr/>
        </p:nvPicPr>
        <p:blipFill>
          <a:blip r:embed="rId4">
            <a:extLst>
              <a:ext uri="{28A0092B-C50C-407E-A947-70E740481C1C}">
                <a14:useLocalDpi xmlns:a14="http://schemas.microsoft.com/office/drawing/2010/main" val="0"/>
              </a:ext>
            </a:extLst>
          </a:blip>
          <a:srcRect l="26496" r="8231"/>
          <a:stretch>
            <a:fillRect/>
          </a:stretch>
        </p:blipFill>
        <p:spPr>
          <a:xfrm>
            <a:off x="8666669" y="1895689"/>
            <a:ext cx="3002512" cy="3066622"/>
          </a:xfrm>
          <a:prstGeom prst="ellipse">
            <a:avLst/>
          </a:prstGeom>
          <a:ln>
            <a:noFill/>
          </a:ln>
          <a:effectLst>
            <a:softEdge rad="112500"/>
          </a:effectLst>
        </p:spPr>
      </p:pic>
    </p:spTree>
    <p:extLst>
      <p:ext uri="{BB962C8B-B14F-4D97-AF65-F5344CB8AC3E}">
        <p14:creationId xmlns:p14="http://schemas.microsoft.com/office/powerpoint/2010/main" val="1549890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1631D-145D-329D-6D59-ED4F867C7A2F}"/>
            </a:ext>
          </a:extLst>
        </p:cNvPr>
        <p:cNvGrpSpPr/>
        <p:nvPr/>
      </p:nvGrpSpPr>
      <p:grpSpPr>
        <a:xfrm>
          <a:off x="0" y="0"/>
          <a:ext cx="0" cy="0"/>
          <a:chOff x="0" y="0"/>
          <a:chExt cx="0" cy="0"/>
        </a:xfrm>
      </p:grpSpPr>
      <p:pic>
        <p:nvPicPr>
          <p:cNvPr id="8" name="Picture 7" descr="A logo with blue and green circles&#10;&#10;AI-generated content may be incorrect.">
            <a:extLst>
              <a:ext uri="{FF2B5EF4-FFF2-40B4-BE49-F238E27FC236}">
                <a16:creationId xmlns:a16="http://schemas.microsoft.com/office/drawing/2014/main" id="{EE19F70D-9F0C-9F6F-380D-113B21E22B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4" y="5281806"/>
            <a:ext cx="2912533" cy="1576194"/>
          </a:xfrm>
          <a:prstGeom prst="rect">
            <a:avLst/>
          </a:prstGeom>
        </p:spPr>
      </p:pic>
      <p:sp>
        <p:nvSpPr>
          <p:cNvPr id="11" name="Slide Number Placeholder 10">
            <a:extLst>
              <a:ext uri="{FF2B5EF4-FFF2-40B4-BE49-F238E27FC236}">
                <a16:creationId xmlns:a16="http://schemas.microsoft.com/office/drawing/2014/main" id="{F48B8B6C-6A69-5D7E-5498-1AB51EDD88F6}"/>
              </a:ext>
            </a:extLst>
          </p:cNvPr>
          <p:cNvSpPr>
            <a:spLocks noGrp="1"/>
          </p:cNvSpPr>
          <p:nvPr>
            <p:ph type="sldNum" sz="quarter" idx="7"/>
          </p:nvPr>
        </p:nvSpPr>
        <p:spPr>
          <a:xfrm>
            <a:off x="11669181" y="6394079"/>
            <a:ext cx="300571" cy="246221"/>
          </a:xfrm>
        </p:spPr>
        <p:txBody>
          <a:bodyPr/>
          <a:lstStyle/>
          <a:p>
            <a:pPr marL="38099" algn="ctr">
              <a:spcBef>
                <a:spcPts val="11"/>
              </a:spcBef>
            </a:pPr>
            <a:fld id="{81D60167-4931-47E6-BA6A-407CBD079E47}" type="slidenum">
              <a:rPr lang="en-US" sz="1600" b="1" smtClean="0">
                <a:solidFill>
                  <a:srgbClr val="4A5FAB"/>
                </a:solidFill>
                <a:latin typeface="Arial" panose="020B0604020202020204" pitchFamily="34" charset="0"/>
                <a:cs typeface="Arial" panose="020B0604020202020204" pitchFamily="34" charset="0"/>
              </a:rPr>
              <a:pPr marL="38099" algn="ctr">
                <a:spcBef>
                  <a:spcPts val="11"/>
                </a:spcBef>
              </a:pPr>
              <a:t>14</a:t>
            </a:fld>
            <a:endParaRPr lang="en-US" sz="1600" b="1" dirty="0">
              <a:solidFill>
                <a:srgbClr val="4A5FAB"/>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076A42E-3A64-686E-36C1-32257E926FB5}"/>
              </a:ext>
            </a:extLst>
          </p:cNvPr>
          <p:cNvSpPr txBox="1"/>
          <p:nvPr/>
        </p:nvSpPr>
        <p:spPr>
          <a:xfrm>
            <a:off x="609600" y="1732845"/>
            <a:ext cx="7439378" cy="3804118"/>
          </a:xfrm>
          <a:prstGeom prst="rect">
            <a:avLst/>
          </a:prstGeom>
          <a:noFill/>
        </p:spPr>
        <p:txBody>
          <a:bodyPr wrap="square">
            <a:spAutoFit/>
          </a:bodyPr>
          <a:lstStyle/>
          <a:p>
            <a:pPr>
              <a:lnSpc>
                <a:spcPct val="90000"/>
              </a:lnSpc>
              <a:defRPr/>
            </a:pPr>
            <a:endParaRPr lang="en-US" sz="2800" dirty="0"/>
          </a:p>
          <a:p>
            <a:pPr marL="457200" indent="-457200">
              <a:spcBef>
                <a:spcPts val="600"/>
              </a:spcBef>
              <a:buFont typeface="Arial" panose="020B0604020202020204" pitchFamily="34" charset="0"/>
              <a:buChar char="•"/>
            </a:pPr>
            <a:r>
              <a:rPr lang="en-US" altLang="en-US" sz="2800" dirty="0"/>
              <a:t>Requires reflection, introspection, imagination.</a:t>
            </a:r>
          </a:p>
          <a:p>
            <a:pPr marL="457200" indent="-457200">
              <a:spcBef>
                <a:spcPts val="600"/>
              </a:spcBef>
              <a:buFont typeface="Arial" panose="020B0604020202020204" pitchFamily="34" charset="0"/>
              <a:buChar char="•"/>
            </a:pPr>
            <a:r>
              <a:rPr lang="en-US" altLang="en-US" sz="2800" dirty="0"/>
              <a:t>Yields inferential knowledge “conclusions” subject to change.</a:t>
            </a:r>
          </a:p>
          <a:p>
            <a:pPr marL="457200" indent="-457200">
              <a:spcBef>
                <a:spcPts val="600"/>
              </a:spcBef>
              <a:buFont typeface="Arial" panose="020B0604020202020204" pitchFamily="34" charset="0"/>
              <a:buChar char="•"/>
            </a:pPr>
            <a:r>
              <a:rPr lang="en-US" altLang="en-US" sz="2800" dirty="0"/>
              <a:t>Requires coming to terms with one’s self-image</a:t>
            </a:r>
          </a:p>
          <a:p>
            <a:pPr marL="457200" indent="-457200">
              <a:spcBef>
                <a:spcPts val="600"/>
              </a:spcBef>
              <a:buFont typeface="Arial" panose="020B0604020202020204" pitchFamily="34" charset="0"/>
              <a:buChar char="•"/>
            </a:pPr>
            <a:r>
              <a:rPr lang="en-US" altLang="en-US" sz="2800" dirty="0"/>
              <a:t>It is all about you!</a:t>
            </a:r>
          </a:p>
        </p:txBody>
      </p:sp>
      <p:sp>
        <p:nvSpPr>
          <p:cNvPr id="17" name="Title 4">
            <a:extLst>
              <a:ext uri="{FF2B5EF4-FFF2-40B4-BE49-F238E27FC236}">
                <a16:creationId xmlns:a16="http://schemas.microsoft.com/office/drawing/2014/main" id="{CEB32230-8441-A833-CF0A-AC865B449EEE}"/>
              </a:ext>
            </a:extLst>
          </p:cNvPr>
          <p:cNvSpPr>
            <a:spLocks noGrp="1"/>
          </p:cNvSpPr>
          <p:nvPr>
            <p:ph type="title"/>
          </p:nvPr>
        </p:nvSpPr>
        <p:spPr>
          <a:xfrm>
            <a:off x="609600" y="1047045"/>
            <a:ext cx="10872866" cy="685800"/>
          </a:xfrm>
        </p:spPr>
        <p:txBody>
          <a:bodyPr>
            <a:noAutofit/>
          </a:bodyPr>
          <a:lstStyle/>
          <a:p>
            <a:r>
              <a:rPr lang="en-US" sz="4000" b="1" dirty="0">
                <a:latin typeface="Arial" panose="020B0604020202020204" pitchFamily="34" charset="0"/>
                <a:cs typeface="Arial" panose="020B0604020202020204" pitchFamily="34" charset="0"/>
              </a:rPr>
              <a:t>Assessing Yourself</a:t>
            </a:r>
            <a:endParaRPr lang="en-US" sz="4400" b="1" i="1" dirty="0">
              <a:latin typeface="Arial" panose="020B0604020202020204" pitchFamily="34" charset="0"/>
              <a:cs typeface="Arial" panose="020B0604020202020204" pitchFamily="34" charset="0"/>
            </a:endParaRPr>
          </a:p>
        </p:txBody>
      </p:sp>
      <p:pic>
        <p:nvPicPr>
          <p:cNvPr id="2" name="Picture 1" descr="A group of people standing together&#10;&#10;AI-generated content may be incorrect.">
            <a:extLst>
              <a:ext uri="{FF2B5EF4-FFF2-40B4-BE49-F238E27FC236}">
                <a16:creationId xmlns:a16="http://schemas.microsoft.com/office/drawing/2014/main" id="{B5A65DD2-71B0-B108-2BC9-F1083342CBB4}"/>
              </a:ext>
            </a:extLst>
          </p:cNvPr>
          <p:cNvPicPr>
            <a:picLocks noChangeAspect="1"/>
          </p:cNvPicPr>
          <p:nvPr/>
        </p:nvPicPr>
        <p:blipFill>
          <a:blip r:embed="rId4">
            <a:extLst>
              <a:ext uri="{28A0092B-C50C-407E-A947-70E740481C1C}">
                <a14:useLocalDpi xmlns:a14="http://schemas.microsoft.com/office/drawing/2010/main" val="0"/>
              </a:ext>
            </a:extLst>
          </a:blip>
          <a:srcRect l="20991" r="21731"/>
          <a:stretch>
            <a:fillRect/>
          </a:stretch>
        </p:blipFill>
        <p:spPr>
          <a:xfrm>
            <a:off x="8798789" y="1966111"/>
            <a:ext cx="2870392" cy="2925777"/>
          </a:xfrm>
          <a:prstGeom prst="ellipse">
            <a:avLst/>
          </a:prstGeom>
          <a:ln>
            <a:noFill/>
          </a:ln>
          <a:effectLst>
            <a:softEdge rad="112500"/>
          </a:effectLst>
        </p:spPr>
      </p:pic>
    </p:spTree>
    <p:extLst>
      <p:ext uri="{BB962C8B-B14F-4D97-AF65-F5344CB8AC3E}">
        <p14:creationId xmlns:p14="http://schemas.microsoft.com/office/powerpoint/2010/main" val="609706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17DA8-2729-43A6-B8FD-16F6EE779900}"/>
            </a:ext>
          </a:extLst>
        </p:cNvPr>
        <p:cNvGrpSpPr/>
        <p:nvPr/>
      </p:nvGrpSpPr>
      <p:grpSpPr>
        <a:xfrm>
          <a:off x="0" y="0"/>
          <a:ext cx="0" cy="0"/>
          <a:chOff x="0" y="0"/>
          <a:chExt cx="0" cy="0"/>
        </a:xfrm>
      </p:grpSpPr>
      <p:pic>
        <p:nvPicPr>
          <p:cNvPr id="8" name="Picture 7" descr="A logo with blue and green circles&#10;&#10;AI-generated content may be incorrect.">
            <a:extLst>
              <a:ext uri="{FF2B5EF4-FFF2-40B4-BE49-F238E27FC236}">
                <a16:creationId xmlns:a16="http://schemas.microsoft.com/office/drawing/2014/main" id="{24F2B6BE-A9F1-04E8-2531-41C015EDF9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4" y="5281806"/>
            <a:ext cx="2912533" cy="1576194"/>
          </a:xfrm>
          <a:prstGeom prst="rect">
            <a:avLst/>
          </a:prstGeom>
        </p:spPr>
      </p:pic>
      <p:sp>
        <p:nvSpPr>
          <p:cNvPr id="11" name="Slide Number Placeholder 10">
            <a:extLst>
              <a:ext uri="{FF2B5EF4-FFF2-40B4-BE49-F238E27FC236}">
                <a16:creationId xmlns:a16="http://schemas.microsoft.com/office/drawing/2014/main" id="{208E5636-C06B-0CF5-8447-A0A4CFBAEC7A}"/>
              </a:ext>
            </a:extLst>
          </p:cNvPr>
          <p:cNvSpPr>
            <a:spLocks noGrp="1"/>
          </p:cNvSpPr>
          <p:nvPr>
            <p:ph type="sldNum" sz="quarter" idx="7"/>
          </p:nvPr>
        </p:nvSpPr>
        <p:spPr>
          <a:xfrm>
            <a:off x="11669181" y="6394079"/>
            <a:ext cx="300571" cy="246221"/>
          </a:xfrm>
        </p:spPr>
        <p:txBody>
          <a:bodyPr/>
          <a:lstStyle/>
          <a:p>
            <a:pPr marL="38099" algn="ctr">
              <a:spcBef>
                <a:spcPts val="11"/>
              </a:spcBef>
            </a:pPr>
            <a:fld id="{81D60167-4931-47E6-BA6A-407CBD079E47}" type="slidenum">
              <a:rPr lang="en-US" sz="1600" b="1" smtClean="0">
                <a:solidFill>
                  <a:srgbClr val="4A5FAB"/>
                </a:solidFill>
                <a:latin typeface="Arial" panose="020B0604020202020204" pitchFamily="34" charset="0"/>
                <a:cs typeface="Arial" panose="020B0604020202020204" pitchFamily="34" charset="0"/>
              </a:rPr>
              <a:pPr marL="38099" algn="ctr">
                <a:spcBef>
                  <a:spcPts val="11"/>
                </a:spcBef>
              </a:pPr>
              <a:t>15</a:t>
            </a:fld>
            <a:endParaRPr lang="en-US" sz="1600" b="1" dirty="0">
              <a:solidFill>
                <a:srgbClr val="4A5FAB"/>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A07E0E0-0642-1F37-A17F-D3B95C09231A}"/>
              </a:ext>
            </a:extLst>
          </p:cNvPr>
          <p:cNvSpPr txBox="1"/>
          <p:nvPr/>
        </p:nvSpPr>
        <p:spPr>
          <a:xfrm>
            <a:off x="609600" y="1732845"/>
            <a:ext cx="8147049" cy="4388894"/>
          </a:xfrm>
          <a:prstGeom prst="rect">
            <a:avLst/>
          </a:prstGeom>
          <a:noFill/>
        </p:spPr>
        <p:txBody>
          <a:bodyPr wrap="square">
            <a:spAutoFit/>
          </a:bodyPr>
          <a:lstStyle/>
          <a:p>
            <a:pPr>
              <a:lnSpc>
                <a:spcPct val="90000"/>
              </a:lnSpc>
              <a:defRPr/>
            </a:pPr>
            <a:endParaRPr lang="en-US" sz="2800" dirty="0"/>
          </a:p>
          <a:p>
            <a:pPr marL="457200" indent="-457200">
              <a:spcBef>
                <a:spcPts val="600"/>
              </a:spcBef>
              <a:buFont typeface="Arial" panose="020B0604020202020204" pitchFamily="34" charset="0"/>
              <a:buChar char="•"/>
            </a:pPr>
            <a:r>
              <a:rPr lang="en-US" altLang="en-US" sz="2800" dirty="0"/>
              <a:t>Refer to the “Career Options for Pharmacists” in the </a:t>
            </a:r>
            <a:r>
              <a:rPr lang="en-US" altLang="en-US" sz="2800" b="1" dirty="0"/>
              <a:t>Briefing Document.</a:t>
            </a:r>
          </a:p>
          <a:p>
            <a:pPr marL="457200" indent="-457200">
              <a:spcBef>
                <a:spcPts val="600"/>
              </a:spcBef>
              <a:buFont typeface="Arial" panose="020B0604020202020204" pitchFamily="34" charset="0"/>
              <a:buChar char="•"/>
            </a:pPr>
            <a:endParaRPr lang="en-US" altLang="en-US" sz="2800" dirty="0"/>
          </a:p>
          <a:p>
            <a:pPr marL="457200" indent="-457200">
              <a:spcBef>
                <a:spcPts val="600"/>
              </a:spcBef>
              <a:buFont typeface="Arial" panose="020B0604020202020204" pitchFamily="34" charset="0"/>
              <a:buChar char="•"/>
            </a:pPr>
            <a:r>
              <a:rPr lang="en-US" altLang="en-US" sz="2800" dirty="0"/>
              <a:t>Exercise 2: share what you recorded as some of the career options that:</a:t>
            </a:r>
          </a:p>
          <a:p>
            <a:pPr marL="914400" lvl="1" indent="-457200">
              <a:spcBef>
                <a:spcPts val="600"/>
              </a:spcBef>
              <a:buFont typeface="Arial" panose="020B0604020202020204" pitchFamily="34" charset="0"/>
              <a:buChar char="•"/>
            </a:pPr>
            <a:r>
              <a:rPr lang="en-US" altLang="en-US" sz="2800" dirty="0"/>
              <a:t>You understand.</a:t>
            </a:r>
          </a:p>
          <a:p>
            <a:pPr marL="914400" lvl="1" indent="-457200">
              <a:spcBef>
                <a:spcPts val="600"/>
              </a:spcBef>
              <a:buFont typeface="Arial" panose="020B0604020202020204" pitchFamily="34" charset="0"/>
              <a:buChar char="•"/>
            </a:pPr>
            <a:r>
              <a:rPr lang="en-US" altLang="en-US" sz="2800" dirty="0"/>
              <a:t>Are aware of.</a:t>
            </a:r>
          </a:p>
          <a:p>
            <a:pPr marL="914400" lvl="1" indent="-457200">
              <a:spcBef>
                <a:spcPts val="600"/>
              </a:spcBef>
              <a:buFont typeface="Arial" panose="020B0604020202020204" pitchFamily="34" charset="0"/>
              <a:buChar char="•"/>
            </a:pPr>
            <a:r>
              <a:rPr lang="en-US" altLang="en-US" sz="2800" dirty="0"/>
              <a:t>Are new to you.</a:t>
            </a:r>
          </a:p>
        </p:txBody>
      </p:sp>
      <p:sp>
        <p:nvSpPr>
          <p:cNvPr id="17" name="Title 4">
            <a:extLst>
              <a:ext uri="{FF2B5EF4-FFF2-40B4-BE49-F238E27FC236}">
                <a16:creationId xmlns:a16="http://schemas.microsoft.com/office/drawing/2014/main" id="{6783E56F-091D-518E-91E4-1126D0252171}"/>
              </a:ext>
            </a:extLst>
          </p:cNvPr>
          <p:cNvSpPr>
            <a:spLocks noGrp="1"/>
          </p:cNvSpPr>
          <p:nvPr>
            <p:ph type="title"/>
          </p:nvPr>
        </p:nvSpPr>
        <p:spPr>
          <a:xfrm>
            <a:off x="609600" y="1047045"/>
            <a:ext cx="10872866" cy="685800"/>
          </a:xfrm>
        </p:spPr>
        <p:txBody>
          <a:bodyPr>
            <a:noAutofit/>
          </a:bodyPr>
          <a:lstStyle/>
          <a:p>
            <a:r>
              <a:rPr lang="en-US" sz="4000" b="1" dirty="0">
                <a:latin typeface="Arial" panose="020B0604020202020204" pitchFamily="34" charset="0"/>
                <a:cs typeface="Arial" panose="020B0604020202020204" pitchFamily="34" charset="0"/>
              </a:rPr>
              <a:t>Introduction to Career Options</a:t>
            </a:r>
            <a:endParaRPr lang="en-US" sz="4400" b="1" i="1"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67A8F68-8E52-DAA6-6CCA-32BE37EEC235}"/>
              </a:ext>
            </a:extLst>
          </p:cNvPr>
          <p:cNvPicPr>
            <a:picLocks noChangeAspect="1"/>
          </p:cNvPicPr>
          <p:nvPr/>
        </p:nvPicPr>
        <p:blipFill>
          <a:blip r:embed="rId4">
            <a:extLst>
              <a:ext uri="{28A0092B-C50C-407E-A947-70E740481C1C}">
                <a14:useLocalDpi xmlns:a14="http://schemas.microsoft.com/office/drawing/2010/main" val="0"/>
              </a:ext>
            </a:extLst>
          </a:blip>
          <a:srcRect l="23455" r="22656"/>
          <a:stretch>
            <a:fillRect/>
          </a:stretch>
        </p:blipFill>
        <p:spPr>
          <a:xfrm>
            <a:off x="8623131" y="1938604"/>
            <a:ext cx="3046050" cy="2980792"/>
          </a:xfrm>
          <a:prstGeom prst="ellipse">
            <a:avLst/>
          </a:prstGeom>
          <a:ln>
            <a:noFill/>
          </a:ln>
          <a:effectLst>
            <a:softEdge rad="112500"/>
          </a:effectLst>
        </p:spPr>
      </p:pic>
    </p:spTree>
    <p:extLst>
      <p:ext uri="{BB962C8B-B14F-4D97-AF65-F5344CB8AC3E}">
        <p14:creationId xmlns:p14="http://schemas.microsoft.com/office/powerpoint/2010/main" val="2634295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B2D82-5CBC-8820-8F3E-71BB6EA9F06B}"/>
            </a:ext>
          </a:extLst>
        </p:cNvPr>
        <p:cNvGrpSpPr/>
        <p:nvPr/>
      </p:nvGrpSpPr>
      <p:grpSpPr>
        <a:xfrm>
          <a:off x="0" y="0"/>
          <a:ext cx="0" cy="0"/>
          <a:chOff x="0" y="0"/>
          <a:chExt cx="0" cy="0"/>
        </a:xfrm>
      </p:grpSpPr>
      <p:pic>
        <p:nvPicPr>
          <p:cNvPr id="8" name="Picture 7" descr="A logo with blue and green circles&#10;&#10;AI-generated content may be incorrect.">
            <a:extLst>
              <a:ext uri="{FF2B5EF4-FFF2-40B4-BE49-F238E27FC236}">
                <a16:creationId xmlns:a16="http://schemas.microsoft.com/office/drawing/2014/main" id="{9EA656E1-1CEF-600B-83BF-15E05A1CF7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4" y="5281806"/>
            <a:ext cx="2912533" cy="1576194"/>
          </a:xfrm>
          <a:prstGeom prst="rect">
            <a:avLst/>
          </a:prstGeom>
        </p:spPr>
      </p:pic>
      <p:sp>
        <p:nvSpPr>
          <p:cNvPr id="11" name="Slide Number Placeholder 10">
            <a:extLst>
              <a:ext uri="{FF2B5EF4-FFF2-40B4-BE49-F238E27FC236}">
                <a16:creationId xmlns:a16="http://schemas.microsoft.com/office/drawing/2014/main" id="{1BB71DC2-CCEA-C798-70DA-B59005FC7EB4}"/>
              </a:ext>
            </a:extLst>
          </p:cNvPr>
          <p:cNvSpPr>
            <a:spLocks noGrp="1"/>
          </p:cNvSpPr>
          <p:nvPr>
            <p:ph type="sldNum" sz="quarter" idx="7"/>
          </p:nvPr>
        </p:nvSpPr>
        <p:spPr>
          <a:xfrm>
            <a:off x="11669181" y="6394079"/>
            <a:ext cx="300571" cy="246221"/>
          </a:xfrm>
        </p:spPr>
        <p:txBody>
          <a:bodyPr/>
          <a:lstStyle/>
          <a:p>
            <a:pPr marL="38099" algn="ctr">
              <a:spcBef>
                <a:spcPts val="11"/>
              </a:spcBef>
            </a:pPr>
            <a:fld id="{81D60167-4931-47E6-BA6A-407CBD079E47}" type="slidenum">
              <a:rPr lang="en-US" sz="1600" b="1" smtClean="0">
                <a:solidFill>
                  <a:srgbClr val="4A5FAB"/>
                </a:solidFill>
                <a:latin typeface="Arial" panose="020B0604020202020204" pitchFamily="34" charset="0"/>
                <a:cs typeface="Arial" panose="020B0604020202020204" pitchFamily="34" charset="0"/>
              </a:rPr>
              <a:pPr marL="38099" algn="ctr">
                <a:spcBef>
                  <a:spcPts val="11"/>
                </a:spcBef>
              </a:pPr>
              <a:t>16</a:t>
            </a:fld>
            <a:endParaRPr lang="en-US" sz="1600" b="1" dirty="0">
              <a:solidFill>
                <a:srgbClr val="4A5FAB"/>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B10E5B3A-CBB7-4814-3661-948D1A93318A}"/>
              </a:ext>
            </a:extLst>
          </p:cNvPr>
          <p:cNvSpPr txBox="1"/>
          <p:nvPr/>
        </p:nvSpPr>
        <p:spPr>
          <a:xfrm>
            <a:off x="609600" y="1732845"/>
            <a:ext cx="8147049" cy="3881062"/>
          </a:xfrm>
          <a:prstGeom prst="rect">
            <a:avLst/>
          </a:prstGeom>
          <a:noFill/>
        </p:spPr>
        <p:txBody>
          <a:bodyPr wrap="square">
            <a:spAutoFit/>
          </a:bodyPr>
          <a:lstStyle/>
          <a:p>
            <a:pPr>
              <a:lnSpc>
                <a:spcPct val="90000"/>
              </a:lnSpc>
              <a:defRPr/>
            </a:pPr>
            <a:endParaRPr lang="en-US" sz="2800" dirty="0"/>
          </a:p>
          <a:p>
            <a:pPr marL="457200" indent="-457200">
              <a:spcBef>
                <a:spcPts val="600"/>
              </a:spcBef>
              <a:buFont typeface="Arial" panose="020B0604020202020204" pitchFamily="34" charset="0"/>
              <a:buChar char="•"/>
            </a:pPr>
            <a:r>
              <a:rPr lang="en-US" altLang="en-US" sz="2800" dirty="0"/>
              <a:t>Refer to the “Career Options for Pharmacists” in the </a:t>
            </a:r>
            <a:r>
              <a:rPr lang="en-US" altLang="en-US" sz="2800" b="1" dirty="0"/>
              <a:t>Briefing Document.</a:t>
            </a:r>
          </a:p>
          <a:p>
            <a:pPr marL="457200" indent="-457200">
              <a:spcBef>
                <a:spcPts val="600"/>
              </a:spcBef>
              <a:buFont typeface="Arial" panose="020B0604020202020204" pitchFamily="34" charset="0"/>
              <a:buChar char="•"/>
            </a:pPr>
            <a:endParaRPr lang="en-US" altLang="en-US" sz="2800" dirty="0"/>
          </a:p>
          <a:p>
            <a:pPr marL="457200" indent="-457200">
              <a:spcBef>
                <a:spcPts val="600"/>
              </a:spcBef>
              <a:buFont typeface="Arial" panose="020B0604020202020204" pitchFamily="34" charset="0"/>
              <a:buChar char="•"/>
            </a:pPr>
            <a:r>
              <a:rPr lang="en-US" altLang="en-US" sz="2800" dirty="0"/>
              <a:t>Exercise 3: </a:t>
            </a:r>
          </a:p>
          <a:p>
            <a:pPr marL="914400" lvl="1" indent="-457200">
              <a:spcBef>
                <a:spcPts val="600"/>
              </a:spcBef>
              <a:buFont typeface="Arial" panose="020B0604020202020204" pitchFamily="34" charset="0"/>
              <a:buChar char="•"/>
            </a:pPr>
            <a:r>
              <a:rPr lang="en-US" altLang="en-US" sz="2800" dirty="0"/>
              <a:t>What steps have you taken so far to investigate a possible career option?</a:t>
            </a:r>
          </a:p>
          <a:p>
            <a:pPr marL="914400" lvl="1" indent="-457200">
              <a:spcBef>
                <a:spcPts val="600"/>
              </a:spcBef>
              <a:buFont typeface="Arial" panose="020B0604020202020204" pitchFamily="34" charset="0"/>
              <a:buChar char="•"/>
            </a:pPr>
            <a:r>
              <a:rPr lang="en-US" altLang="en-US" sz="2800" dirty="0"/>
              <a:t>What options are a most likely fit for you?</a:t>
            </a:r>
          </a:p>
        </p:txBody>
      </p:sp>
      <p:sp>
        <p:nvSpPr>
          <p:cNvPr id="17" name="Title 4">
            <a:extLst>
              <a:ext uri="{FF2B5EF4-FFF2-40B4-BE49-F238E27FC236}">
                <a16:creationId xmlns:a16="http://schemas.microsoft.com/office/drawing/2014/main" id="{904FE613-EF4B-8D44-E7CC-53777E6761C0}"/>
              </a:ext>
            </a:extLst>
          </p:cNvPr>
          <p:cNvSpPr>
            <a:spLocks noGrp="1"/>
          </p:cNvSpPr>
          <p:nvPr>
            <p:ph type="title"/>
          </p:nvPr>
        </p:nvSpPr>
        <p:spPr>
          <a:xfrm>
            <a:off x="609600" y="1047045"/>
            <a:ext cx="10872866" cy="685800"/>
          </a:xfrm>
        </p:spPr>
        <p:txBody>
          <a:bodyPr>
            <a:noAutofit/>
          </a:bodyPr>
          <a:lstStyle/>
          <a:p>
            <a:r>
              <a:rPr lang="en-US" sz="4000" b="1" dirty="0">
                <a:latin typeface="Arial" panose="020B0604020202020204" pitchFamily="34" charset="0"/>
                <a:cs typeface="Arial" panose="020B0604020202020204" pitchFamily="34" charset="0"/>
              </a:rPr>
              <a:t>Introduction to Career Options</a:t>
            </a:r>
            <a:endParaRPr lang="en-US" sz="4400" b="1" i="1" dirty="0">
              <a:latin typeface="Arial" panose="020B0604020202020204" pitchFamily="34" charset="0"/>
              <a:cs typeface="Arial" panose="020B0604020202020204" pitchFamily="34" charset="0"/>
            </a:endParaRPr>
          </a:p>
        </p:txBody>
      </p:sp>
      <p:pic>
        <p:nvPicPr>
          <p:cNvPr id="3" name="Picture 2" descr="A person smiling in front of a group of people&#10;&#10;AI-generated content may be incorrect.">
            <a:extLst>
              <a:ext uri="{FF2B5EF4-FFF2-40B4-BE49-F238E27FC236}">
                <a16:creationId xmlns:a16="http://schemas.microsoft.com/office/drawing/2014/main" id="{563A4840-3078-8FD4-91DE-549ACC8AD704}"/>
              </a:ext>
            </a:extLst>
          </p:cNvPr>
          <p:cNvPicPr>
            <a:picLocks noChangeAspect="1"/>
          </p:cNvPicPr>
          <p:nvPr/>
        </p:nvPicPr>
        <p:blipFill>
          <a:blip r:embed="rId4">
            <a:extLst>
              <a:ext uri="{28A0092B-C50C-407E-A947-70E740481C1C}">
                <a14:useLocalDpi xmlns:a14="http://schemas.microsoft.com/office/drawing/2010/main" val="0"/>
              </a:ext>
            </a:extLst>
          </a:blip>
          <a:srcRect l="19731" r="32335"/>
          <a:stretch>
            <a:fillRect/>
          </a:stretch>
        </p:blipFill>
        <p:spPr>
          <a:xfrm>
            <a:off x="8756648" y="1976035"/>
            <a:ext cx="2912533" cy="2905929"/>
          </a:xfrm>
          <a:prstGeom prst="ellipse">
            <a:avLst/>
          </a:prstGeom>
          <a:ln>
            <a:noFill/>
          </a:ln>
          <a:effectLst>
            <a:softEdge rad="112500"/>
          </a:effectLst>
        </p:spPr>
      </p:pic>
    </p:spTree>
    <p:extLst>
      <p:ext uri="{BB962C8B-B14F-4D97-AF65-F5344CB8AC3E}">
        <p14:creationId xmlns:p14="http://schemas.microsoft.com/office/powerpoint/2010/main" val="1983176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E44F7-EF77-ECB1-BBC5-7AF794596ABC}"/>
            </a:ext>
          </a:extLst>
        </p:cNvPr>
        <p:cNvGrpSpPr/>
        <p:nvPr/>
      </p:nvGrpSpPr>
      <p:grpSpPr>
        <a:xfrm>
          <a:off x="0" y="0"/>
          <a:ext cx="0" cy="0"/>
          <a:chOff x="0" y="0"/>
          <a:chExt cx="0" cy="0"/>
        </a:xfrm>
      </p:grpSpPr>
      <p:pic>
        <p:nvPicPr>
          <p:cNvPr id="8" name="Picture 7" descr="A logo with blue and green circles&#10;&#10;AI-generated content may be incorrect.">
            <a:extLst>
              <a:ext uri="{FF2B5EF4-FFF2-40B4-BE49-F238E27FC236}">
                <a16:creationId xmlns:a16="http://schemas.microsoft.com/office/drawing/2014/main" id="{50B856DC-7E72-89E7-8271-42EB344F6B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4" y="5281806"/>
            <a:ext cx="2912533" cy="1576194"/>
          </a:xfrm>
          <a:prstGeom prst="rect">
            <a:avLst/>
          </a:prstGeom>
        </p:spPr>
      </p:pic>
      <p:sp>
        <p:nvSpPr>
          <p:cNvPr id="11" name="Slide Number Placeholder 10">
            <a:extLst>
              <a:ext uri="{FF2B5EF4-FFF2-40B4-BE49-F238E27FC236}">
                <a16:creationId xmlns:a16="http://schemas.microsoft.com/office/drawing/2014/main" id="{AEF5FCE9-F7F1-CCEE-F2D7-0D14F2301173}"/>
              </a:ext>
            </a:extLst>
          </p:cNvPr>
          <p:cNvSpPr>
            <a:spLocks noGrp="1"/>
          </p:cNvSpPr>
          <p:nvPr>
            <p:ph type="sldNum" sz="quarter" idx="7"/>
          </p:nvPr>
        </p:nvSpPr>
        <p:spPr>
          <a:xfrm>
            <a:off x="11669181" y="6394079"/>
            <a:ext cx="300571" cy="246221"/>
          </a:xfrm>
        </p:spPr>
        <p:txBody>
          <a:bodyPr/>
          <a:lstStyle/>
          <a:p>
            <a:pPr marL="38099" algn="ctr">
              <a:spcBef>
                <a:spcPts val="11"/>
              </a:spcBef>
            </a:pPr>
            <a:fld id="{81D60167-4931-47E6-BA6A-407CBD079E47}" type="slidenum">
              <a:rPr lang="en-US" sz="1600" b="1" smtClean="0">
                <a:solidFill>
                  <a:srgbClr val="4A5FAB"/>
                </a:solidFill>
                <a:latin typeface="Arial" panose="020B0604020202020204" pitchFamily="34" charset="0"/>
                <a:cs typeface="Arial" panose="020B0604020202020204" pitchFamily="34" charset="0"/>
              </a:rPr>
              <a:pPr marL="38099" algn="ctr">
                <a:spcBef>
                  <a:spcPts val="11"/>
                </a:spcBef>
              </a:pPr>
              <a:t>17</a:t>
            </a:fld>
            <a:endParaRPr lang="en-US" sz="1600" b="1" dirty="0">
              <a:solidFill>
                <a:srgbClr val="4A5FAB"/>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B816EC7-50B3-FF12-9152-CF74CD673FB1}"/>
              </a:ext>
            </a:extLst>
          </p:cNvPr>
          <p:cNvSpPr txBox="1"/>
          <p:nvPr/>
        </p:nvSpPr>
        <p:spPr>
          <a:xfrm>
            <a:off x="609600" y="1732845"/>
            <a:ext cx="9742311" cy="3804118"/>
          </a:xfrm>
          <a:prstGeom prst="rect">
            <a:avLst/>
          </a:prstGeom>
          <a:noFill/>
        </p:spPr>
        <p:txBody>
          <a:bodyPr wrap="square">
            <a:spAutoFit/>
          </a:bodyPr>
          <a:lstStyle/>
          <a:p>
            <a:pPr>
              <a:lnSpc>
                <a:spcPct val="90000"/>
              </a:lnSpc>
              <a:defRPr/>
            </a:pPr>
            <a:endParaRPr lang="en-US" sz="2800" dirty="0"/>
          </a:p>
          <a:p>
            <a:pPr marL="457200" indent="-457200">
              <a:buFont typeface="Arial" panose="020B0604020202020204" pitchFamily="34" charset="0"/>
              <a:buChar char="•"/>
            </a:pPr>
            <a:r>
              <a:rPr lang="en-US" altLang="en-US" sz="2800" dirty="0"/>
              <a:t>Turn to Exercises 4 and 6  in your </a:t>
            </a:r>
            <a:r>
              <a:rPr lang="en-US" altLang="en-US" sz="2800" b="1" dirty="0"/>
              <a:t>Briefing Document.</a:t>
            </a:r>
          </a:p>
          <a:p>
            <a:pPr marL="457200" indent="-457200">
              <a:buFont typeface="Arial" panose="020B0604020202020204" pitchFamily="34" charset="0"/>
              <a:buChar char="•"/>
            </a:pPr>
            <a:endParaRPr lang="en-US" altLang="en-US" sz="2800" dirty="0"/>
          </a:p>
          <a:p>
            <a:pPr marL="457200" indent="-457200">
              <a:spcBef>
                <a:spcPts val="600"/>
              </a:spcBef>
              <a:buFont typeface="Arial" panose="020B0604020202020204" pitchFamily="34" charset="0"/>
              <a:buChar char="•"/>
            </a:pPr>
            <a:r>
              <a:rPr lang="en-US" altLang="en-US" sz="2800" dirty="0"/>
              <a:t>Pair with your partner(s).</a:t>
            </a:r>
          </a:p>
          <a:p>
            <a:pPr marL="457200" indent="-457200">
              <a:spcBef>
                <a:spcPts val="600"/>
              </a:spcBef>
              <a:buFont typeface="Arial" panose="020B0604020202020204" pitchFamily="34" charset="0"/>
              <a:buChar char="•"/>
            </a:pPr>
            <a:r>
              <a:rPr lang="en-US" altLang="en-US" sz="2800" dirty="0"/>
              <a:t>Take turns discussing the following:</a:t>
            </a:r>
          </a:p>
          <a:p>
            <a:pPr marL="914400" lvl="1" indent="-457200">
              <a:spcBef>
                <a:spcPts val="600"/>
              </a:spcBef>
              <a:buFont typeface="Arial" panose="020B0604020202020204" pitchFamily="34" charset="0"/>
              <a:buChar char="•"/>
            </a:pPr>
            <a:r>
              <a:rPr lang="en-US" altLang="en-US" sz="2800" dirty="0"/>
              <a:t>Your decision-making style (</a:t>
            </a:r>
            <a:r>
              <a:rPr lang="en-US" altLang="en-US" sz="2800" b="1" dirty="0"/>
              <a:t>thinker, feeler, doer</a:t>
            </a:r>
            <a:r>
              <a:rPr lang="en-US" altLang="en-US" sz="2800" dirty="0"/>
              <a:t>).</a:t>
            </a:r>
          </a:p>
          <a:p>
            <a:pPr marL="914400" lvl="1" indent="-457200">
              <a:spcBef>
                <a:spcPts val="600"/>
              </a:spcBef>
              <a:buFont typeface="Arial" panose="020B0604020202020204" pitchFamily="34" charset="0"/>
              <a:buChar char="•"/>
            </a:pPr>
            <a:r>
              <a:rPr lang="en-US" altLang="en-US" sz="2800" dirty="0"/>
              <a:t>Your top five critical factors and </a:t>
            </a:r>
            <a:r>
              <a:rPr lang="en-US" altLang="en-US" sz="2800" b="1" dirty="0"/>
              <a:t>why</a:t>
            </a:r>
            <a:r>
              <a:rPr lang="en-US" altLang="en-US" sz="2800" dirty="0"/>
              <a:t> they are most important to you.</a:t>
            </a:r>
          </a:p>
        </p:txBody>
      </p:sp>
      <p:sp>
        <p:nvSpPr>
          <p:cNvPr id="17" name="Title 4">
            <a:extLst>
              <a:ext uri="{FF2B5EF4-FFF2-40B4-BE49-F238E27FC236}">
                <a16:creationId xmlns:a16="http://schemas.microsoft.com/office/drawing/2014/main" id="{3DE63C2D-52EA-8D8E-9D48-9F8E78327816}"/>
              </a:ext>
            </a:extLst>
          </p:cNvPr>
          <p:cNvSpPr>
            <a:spLocks noGrp="1"/>
          </p:cNvSpPr>
          <p:nvPr>
            <p:ph type="title"/>
          </p:nvPr>
        </p:nvSpPr>
        <p:spPr>
          <a:xfrm>
            <a:off x="609600" y="1047045"/>
            <a:ext cx="10872866" cy="685800"/>
          </a:xfrm>
        </p:spPr>
        <p:txBody>
          <a:bodyPr>
            <a:noAutofit/>
          </a:bodyPr>
          <a:lstStyle/>
          <a:p>
            <a:r>
              <a:rPr lang="en-US" sz="4000" b="1" dirty="0">
                <a:latin typeface="Arial" panose="020B0604020202020204" pitchFamily="34" charset="0"/>
                <a:cs typeface="Arial" panose="020B0604020202020204" pitchFamily="34" charset="0"/>
              </a:rPr>
              <a:t>Self-Assessment Exercises</a:t>
            </a:r>
            <a:endParaRPr lang="en-US" sz="44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2395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3C678-5CA9-2437-C9CE-CA60B4BB7813}"/>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BE5BB438-5D35-BC89-B309-B8D18DD1EB58}"/>
              </a:ext>
            </a:extLst>
          </p:cNvPr>
          <p:cNvSpPr txBox="1">
            <a:spLocks/>
          </p:cNvSpPr>
          <p:nvPr/>
        </p:nvSpPr>
        <p:spPr>
          <a:xfrm>
            <a:off x="533399" y="2099414"/>
            <a:ext cx="8689623" cy="2659190"/>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ln>
                  <a:noFill/>
                </a:ln>
                <a:solidFill>
                  <a:schemeClr val="bg1"/>
                </a:solidFill>
                <a:latin typeface="+mj-lt"/>
                <a:ea typeface="+mj-ea"/>
                <a:cs typeface="+mj-cs"/>
              </a:defRPr>
            </a:lvl1pPr>
          </a:lstStyle>
          <a:p>
            <a:r>
              <a:rPr lang="en-US" sz="4800" b="1" dirty="0">
                <a:latin typeface="Arial" panose="020B0604020202020204" pitchFamily="34" charset="0"/>
                <a:cs typeface="Arial" panose="020B0604020202020204" pitchFamily="34" charset="0"/>
              </a:rPr>
              <a:t>What is your </a:t>
            </a:r>
          </a:p>
          <a:p>
            <a:r>
              <a:rPr lang="en-US" sz="4800" b="1" dirty="0">
                <a:latin typeface="Arial" panose="020B0604020202020204" pitchFamily="34" charset="0"/>
                <a:cs typeface="Arial" panose="020B0604020202020204" pitchFamily="34" charset="0"/>
              </a:rPr>
              <a:t>Decision-Making Style?</a:t>
            </a:r>
          </a:p>
          <a:p>
            <a:endParaRPr lang="en-US" sz="4800" b="1" dirty="0">
              <a:latin typeface="Arial" panose="020B0604020202020204" pitchFamily="34" charset="0"/>
              <a:cs typeface="Arial" panose="020B0604020202020204" pitchFamily="34" charset="0"/>
            </a:endParaRPr>
          </a:p>
          <a:p>
            <a:r>
              <a:rPr lang="en-US" sz="4800" b="1" dirty="0">
                <a:latin typeface="Arial" panose="020B0604020202020204" pitchFamily="34" charset="0"/>
                <a:cs typeface="Arial" panose="020B0604020202020204" pitchFamily="34" charset="0"/>
              </a:rPr>
              <a:t>Exercise: 10-minutes</a:t>
            </a:r>
            <a:endParaRPr lang="en-US" sz="4000" b="1" dirty="0">
              <a:latin typeface="Arial" panose="020B0604020202020204" pitchFamily="34" charset="0"/>
              <a:cs typeface="Arial" panose="020B0604020202020204" pitchFamily="34" charset="0"/>
            </a:endParaRPr>
          </a:p>
        </p:txBody>
      </p:sp>
      <p:sp>
        <p:nvSpPr>
          <p:cNvPr id="12" name="Subtitle 2">
            <a:extLst>
              <a:ext uri="{FF2B5EF4-FFF2-40B4-BE49-F238E27FC236}">
                <a16:creationId xmlns:a16="http://schemas.microsoft.com/office/drawing/2014/main" id="{017EF6C3-2A4D-0F4A-0C08-87DFCAE41D51}"/>
              </a:ext>
            </a:extLst>
          </p:cNvPr>
          <p:cNvSpPr txBox="1">
            <a:spLocks/>
          </p:cNvSpPr>
          <p:nvPr/>
        </p:nvSpPr>
        <p:spPr>
          <a:xfrm>
            <a:off x="533400" y="5892800"/>
            <a:ext cx="7583311" cy="4985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hangingPunct="0">
              <a:buFont typeface="Arial" panose="020B0604020202020204" pitchFamily="34" charset="0"/>
              <a:buNone/>
            </a:pPr>
            <a:r>
              <a:rPr lang="en-US" sz="1800" b="1" dirty="0">
                <a:latin typeface="Arial" panose="020B0604020202020204" pitchFamily="34" charset="0"/>
                <a:cs typeface="Arial" panose="020B0604020202020204" pitchFamily="34" charset="0"/>
              </a:rPr>
              <a:t>Copyright © 2025, American Pharmacists Association</a:t>
            </a:r>
            <a:br>
              <a:rPr lang="en-US" sz="1800"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8th Edition</a:t>
            </a:r>
            <a:endParaRPr lang="en-US" sz="1800" dirty="0">
              <a:latin typeface="Arial" panose="020B0604020202020204" pitchFamily="34" charset="0"/>
              <a:cs typeface="Arial" panose="020B0604020202020204" pitchFamily="34" charset="0"/>
            </a:endParaRPr>
          </a:p>
        </p:txBody>
      </p:sp>
      <p:pic>
        <p:nvPicPr>
          <p:cNvPr id="2" name="Picture 1" descr="A person in a white lab coat&#10;&#10;AI-generated content may be incorrect.">
            <a:extLst>
              <a:ext uri="{FF2B5EF4-FFF2-40B4-BE49-F238E27FC236}">
                <a16:creationId xmlns:a16="http://schemas.microsoft.com/office/drawing/2014/main" id="{D28E9C12-2DE0-3D64-EF07-05BBF71532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6711" y="1377244"/>
            <a:ext cx="3665474" cy="5480756"/>
          </a:xfrm>
          <a:prstGeom prst="rect">
            <a:avLst/>
          </a:prstGeom>
        </p:spPr>
      </p:pic>
    </p:spTree>
    <p:extLst>
      <p:ext uri="{BB962C8B-B14F-4D97-AF65-F5344CB8AC3E}">
        <p14:creationId xmlns:p14="http://schemas.microsoft.com/office/powerpoint/2010/main" val="11080133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1DAFC-FC41-692E-FA06-0130C082C1A4}"/>
            </a:ext>
          </a:extLst>
        </p:cNvPr>
        <p:cNvGrpSpPr/>
        <p:nvPr/>
      </p:nvGrpSpPr>
      <p:grpSpPr>
        <a:xfrm>
          <a:off x="0" y="0"/>
          <a:ext cx="0" cy="0"/>
          <a:chOff x="0" y="0"/>
          <a:chExt cx="0" cy="0"/>
        </a:xfrm>
      </p:grpSpPr>
      <p:pic>
        <p:nvPicPr>
          <p:cNvPr id="8" name="Picture 7" descr="A logo with blue and green circles&#10;&#10;AI-generated content may be incorrect.">
            <a:extLst>
              <a:ext uri="{FF2B5EF4-FFF2-40B4-BE49-F238E27FC236}">
                <a16:creationId xmlns:a16="http://schemas.microsoft.com/office/drawing/2014/main" id="{701D3AF6-263F-D037-F4D9-5253F8843A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4" y="5281806"/>
            <a:ext cx="2912533" cy="1576194"/>
          </a:xfrm>
          <a:prstGeom prst="rect">
            <a:avLst/>
          </a:prstGeom>
        </p:spPr>
      </p:pic>
      <p:sp>
        <p:nvSpPr>
          <p:cNvPr id="11" name="Slide Number Placeholder 10">
            <a:extLst>
              <a:ext uri="{FF2B5EF4-FFF2-40B4-BE49-F238E27FC236}">
                <a16:creationId xmlns:a16="http://schemas.microsoft.com/office/drawing/2014/main" id="{F8AE898A-5FDC-FFB3-7976-E02814ADD70F}"/>
              </a:ext>
            </a:extLst>
          </p:cNvPr>
          <p:cNvSpPr>
            <a:spLocks noGrp="1"/>
          </p:cNvSpPr>
          <p:nvPr>
            <p:ph type="sldNum" sz="quarter" idx="7"/>
          </p:nvPr>
        </p:nvSpPr>
        <p:spPr>
          <a:xfrm>
            <a:off x="11669181" y="6394079"/>
            <a:ext cx="300571" cy="246221"/>
          </a:xfrm>
        </p:spPr>
        <p:txBody>
          <a:bodyPr/>
          <a:lstStyle/>
          <a:p>
            <a:pPr marL="38099" algn="ctr">
              <a:spcBef>
                <a:spcPts val="11"/>
              </a:spcBef>
            </a:pPr>
            <a:fld id="{81D60167-4931-47E6-BA6A-407CBD079E47}" type="slidenum">
              <a:rPr lang="en-US" sz="1600" b="1" smtClean="0">
                <a:solidFill>
                  <a:srgbClr val="4A5FAB"/>
                </a:solidFill>
                <a:latin typeface="Arial" panose="020B0604020202020204" pitchFamily="34" charset="0"/>
                <a:cs typeface="Arial" panose="020B0604020202020204" pitchFamily="34" charset="0"/>
              </a:rPr>
              <a:pPr marL="38099" algn="ctr">
                <a:spcBef>
                  <a:spcPts val="11"/>
                </a:spcBef>
              </a:pPr>
              <a:t>19</a:t>
            </a:fld>
            <a:endParaRPr lang="en-US" sz="1600" b="1" dirty="0">
              <a:solidFill>
                <a:srgbClr val="4A5FAB"/>
              </a:solidFill>
              <a:latin typeface="Arial" panose="020B0604020202020204" pitchFamily="34" charset="0"/>
              <a:cs typeface="Arial" panose="020B0604020202020204" pitchFamily="34" charset="0"/>
            </a:endParaRPr>
          </a:p>
        </p:txBody>
      </p:sp>
      <p:sp>
        <p:nvSpPr>
          <p:cNvPr id="17" name="Title 4">
            <a:extLst>
              <a:ext uri="{FF2B5EF4-FFF2-40B4-BE49-F238E27FC236}">
                <a16:creationId xmlns:a16="http://schemas.microsoft.com/office/drawing/2014/main" id="{9C5B9016-E4DE-AA17-30BD-AAF4F8BFDC7D}"/>
              </a:ext>
            </a:extLst>
          </p:cNvPr>
          <p:cNvSpPr>
            <a:spLocks noGrp="1"/>
          </p:cNvSpPr>
          <p:nvPr>
            <p:ph type="title"/>
          </p:nvPr>
        </p:nvSpPr>
        <p:spPr>
          <a:xfrm>
            <a:off x="609600" y="1047045"/>
            <a:ext cx="10872866" cy="685800"/>
          </a:xfrm>
        </p:spPr>
        <p:txBody>
          <a:bodyPr>
            <a:noAutofit/>
          </a:bodyPr>
          <a:lstStyle/>
          <a:p>
            <a:r>
              <a:rPr lang="en-US" sz="4000" b="1" dirty="0">
                <a:latin typeface="Arial" panose="020B0604020202020204" pitchFamily="34" charset="0"/>
                <a:cs typeface="Arial" panose="020B0604020202020204" pitchFamily="34" charset="0"/>
              </a:rPr>
              <a:t>Critical Factors</a:t>
            </a:r>
            <a:endParaRPr lang="en-US" sz="4400" b="1" i="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FDFBB2C-8170-D4ED-5800-CCBABC8D87B7}"/>
              </a:ext>
            </a:extLst>
          </p:cNvPr>
          <p:cNvSpPr txBox="1"/>
          <p:nvPr/>
        </p:nvSpPr>
        <p:spPr>
          <a:xfrm>
            <a:off x="609600" y="1830991"/>
            <a:ext cx="6172309" cy="5016758"/>
          </a:xfrm>
          <a:prstGeom prst="rect">
            <a:avLst/>
          </a:prstGeom>
          <a:noFill/>
        </p:spPr>
        <p:txBody>
          <a:bodyPr wrap="square" numCol="1">
            <a:spAutoFit/>
          </a:bodyPr>
          <a:lstStyle/>
          <a:p>
            <a:pPr marL="225425" indent="-225425">
              <a:spcBef>
                <a:spcPts val="500"/>
              </a:spcBef>
              <a:buFont typeface="Arial" panose="020B0604020202020204" pitchFamily="34" charset="0"/>
              <a:buChar char="•"/>
              <a:tabLst>
                <a:tab pos="57150" algn="l"/>
              </a:tabLst>
            </a:pPr>
            <a:r>
              <a:rPr lang="en-US" sz="2000" dirty="0"/>
              <a:t>Opportunities for advancement</a:t>
            </a:r>
          </a:p>
          <a:p>
            <a:pPr marL="225425" indent="-225425">
              <a:spcBef>
                <a:spcPts val="500"/>
              </a:spcBef>
              <a:buFont typeface="Arial" panose="020B0604020202020204" pitchFamily="34" charset="0"/>
              <a:buChar char="•"/>
              <a:tabLst>
                <a:tab pos="57150" algn="l"/>
              </a:tabLst>
            </a:pPr>
            <a:r>
              <a:rPr lang="en-US" sz="2000" dirty="0"/>
              <a:t>Leadership development/professional involvement</a:t>
            </a:r>
          </a:p>
          <a:p>
            <a:pPr marL="225425" indent="-225425">
              <a:spcBef>
                <a:spcPts val="500"/>
              </a:spcBef>
              <a:buFont typeface="Arial" panose="020B0604020202020204" pitchFamily="34" charset="0"/>
              <a:buChar char="•"/>
              <a:tabLst>
                <a:tab pos="57150" algn="l"/>
              </a:tabLst>
            </a:pPr>
            <a:r>
              <a:rPr lang="en-US" sz="2000" dirty="0"/>
              <a:t>Community impact</a:t>
            </a:r>
          </a:p>
          <a:p>
            <a:pPr marL="225425" indent="-225425">
              <a:spcBef>
                <a:spcPts val="500"/>
              </a:spcBef>
              <a:buFont typeface="Arial" panose="020B0604020202020204" pitchFamily="34" charset="0"/>
              <a:buChar char="•"/>
              <a:tabLst>
                <a:tab pos="57150" algn="l"/>
              </a:tabLst>
            </a:pPr>
            <a:r>
              <a:rPr lang="en-US" sz="2000" dirty="0"/>
              <a:t>Autonomy</a:t>
            </a:r>
          </a:p>
          <a:p>
            <a:pPr marL="225425" indent="-225425">
              <a:spcBef>
                <a:spcPts val="500"/>
              </a:spcBef>
              <a:buFont typeface="Arial" panose="020B0604020202020204" pitchFamily="34" charset="0"/>
              <a:buChar char="•"/>
              <a:tabLst>
                <a:tab pos="57150" algn="l"/>
              </a:tabLst>
            </a:pPr>
            <a:r>
              <a:rPr lang="en-US" sz="2000" dirty="0"/>
              <a:t>Focus</a:t>
            </a:r>
          </a:p>
          <a:p>
            <a:pPr marL="225425" indent="-225425">
              <a:spcBef>
                <a:spcPts val="500"/>
              </a:spcBef>
              <a:buFont typeface="Arial" panose="020B0604020202020204" pitchFamily="34" charset="0"/>
              <a:buChar char="•"/>
              <a:tabLst>
                <a:tab pos="57150" algn="l"/>
              </a:tabLst>
            </a:pPr>
            <a:r>
              <a:rPr lang="en-US" sz="2000" dirty="0"/>
              <a:t>Prestige</a:t>
            </a:r>
          </a:p>
          <a:p>
            <a:pPr marL="225425" indent="-225425">
              <a:spcBef>
                <a:spcPts val="500"/>
              </a:spcBef>
              <a:buFont typeface="Arial" panose="020B0604020202020204" pitchFamily="34" charset="0"/>
              <a:buChar char="•"/>
              <a:tabLst>
                <a:tab pos="57150" algn="l"/>
              </a:tabLst>
            </a:pPr>
            <a:r>
              <a:rPr lang="en-US" sz="2000" dirty="0"/>
              <a:t>Creating value/positive outcomes</a:t>
            </a:r>
          </a:p>
          <a:p>
            <a:pPr marL="225425" indent="-225425">
              <a:spcBef>
                <a:spcPts val="500"/>
              </a:spcBef>
              <a:buFont typeface="Arial" panose="020B0604020202020204" pitchFamily="34" charset="0"/>
              <a:buChar char="•"/>
              <a:tabLst>
                <a:tab pos="57150" algn="l"/>
              </a:tabLst>
            </a:pPr>
            <a:r>
              <a:rPr lang="en-US" sz="2000" dirty="0"/>
              <a:t>Patient relationships</a:t>
            </a:r>
          </a:p>
          <a:p>
            <a:pPr marL="225425" indent="-225425">
              <a:spcBef>
                <a:spcPts val="500"/>
              </a:spcBef>
              <a:buFont typeface="Arial" panose="020B0604020202020204" pitchFamily="34" charset="0"/>
              <a:buChar char="•"/>
              <a:tabLst>
                <a:tab pos="57150" algn="l"/>
              </a:tabLst>
            </a:pPr>
            <a:r>
              <a:rPr lang="en-US" sz="2000" dirty="0"/>
              <a:t>Coworker/client relationships</a:t>
            </a:r>
          </a:p>
          <a:p>
            <a:pPr marL="225425" indent="-225425">
              <a:spcBef>
                <a:spcPts val="500"/>
              </a:spcBef>
              <a:buFont typeface="Arial" panose="020B0604020202020204" pitchFamily="34" charset="0"/>
              <a:buChar char="•"/>
              <a:tabLst>
                <a:tab pos="57150" algn="l"/>
              </a:tabLst>
            </a:pPr>
            <a:r>
              <a:rPr lang="en-US" sz="2000" dirty="0"/>
              <a:t>Writing/conducting research</a:t>
            </a:r>
          </a:p>
          <a:p>
            <a:pPr marL="225425" indent="-225425">
              <a:spcBef>
                <a:spcPts val="500"/>
              </a:spcBef>
              <a:buFont typeface="Arial" panose="020B0604020202020204" pitchFamily="34" charset="0"/>
              <a:buChar char="•"/>
              <a:tabLst>
                <a:tab pos="57150" algn="l"/>
              </a:tabLst>
            </a:pPr>
            <a:r>
              <a:rPr lang="en-US" sz="2000" dirty="0"/>
              <a:t>Generating new ideas</a:t>
            </a:r>
          </a:p>
          <a:p>
            <a:pPr marL="225425" indent="-225425">
              <a:spcBef>
                <a:spcPts val="500"/>
              </a:spcBef>
              <a:buFont typeface="Arial" panose="020B0604020202020204" pitchFamily="34" charset="0"/>
              <a:buChar char="•"/>
              <a:tabLst>
                <a:tab pos="57150" algn="l"/>
              </a:tabLst>
            </a:pPr>
            <a:r>
              <a:rPr lang="en-US" sz="2000" dirty="0"/>
              <a:t>Supervision/management</a:t>
            </a:r>
          </a:p>
          <a:p>
            <a:pPr marL="225425" indent="-225425">
              <a:spcBef>
                <a:spcPts val="500"/>
              </a:spcBef>
              <a:buFont typeface="Arial" panose="020B0604020202020204" pitchFamily="34" charset="0"/>
              <a:buChar char="•"/>
              <a:tabLst>
                <a:tab pos="57150" algn="l"/>
              </a:tabLst>
            </a:pPr>
            <a:r>
              <a:rPr lang="en-US" sz="2000" dirty="0"/>
              <a:t>Patient interaction</a:t>
            </a:r>
          </a:p>
        </p:txBody>
      </p:sp>
      <p:sp>
        <p:nvSpPr>
          <p:cNvPr id="6" name="TextBox 5">
            <a:extLst>
              <a:ext uri="{FF2B5EF4-FFF2-40B4-BE49-F238E27FC236}">
                <a16:creationId xmlns:a16="http://schemas.microsoft.com/office/drawing/2014/main" id="{436A3315-0333-CB48-5920-1B4ADA4FF03A}"/>
              </a:ext>
            </a:extLst>
          </p:cNvPr>
          <p:cNvSpPr txBox="1"/>
          <p:nvPr/>
        </p:nvSpPr>
        <p:spPr>
          <a:xfrm>
            <a:off x="6739465" y="1833182"/>
            <a:ext cx="3776776" cy="4632037"/>
          </a:xfrm>
          <a:prstGeom prst="rect">
            <a:avLst/>
          </a:prstGeom>
          <a:noFill/>
        </p:spPr>
        <p:txBody>
          <a:bodyPr wrap="square" numCol="1">
            <a:spAutoFit/>
          </a:bodyPr>
          <a:lstStyle/>
          <a:p>
            <a:pPr marL="225425" indent="-225425">
              <a:spcBef>
                <a:spcPts val="500"/>
              </a:spcBef>
              <a:buFont typeface="Arial" panose="020B0604020202020204" pitchFamily="34" charset="0"/>
              <a:buChar char="•"/>
              <a:tabLst>
                <a:tab pos="57150" algn="l"/>
              </a:tabLst>
            </a:pPr>
            <a:r>
              <a:rPr lang="en-US" sz="2000" dirty="0"/>
              <a:t>Public interaction</a:t>
            </a:r>
          </a:p>
          <a:p>
            <a:pPr marL="225425" indent="-225425">
              <a:spcBef>
                <a:spcPts val="500"/>
              </a:spcBef>
              <a:buFont typeface="Arial" panose="020B0604020202020204" pitchFamily="34" charset="0"/>
              <a:buChar char="•"/>
              <a:tabLst>
                <a:tab pos="57150" algn="l"/>
              </a:tabLst>
            </a:pPr>
            <a:r>
              <a:rPr lang="en-US" sz="2000" dirty="0"/>
              <a:t>Collaboration</a:t>
            </a:r>
          </a:p>
          <a:p>
            <a:pPr marL="225425" indent="-225425">
              <a:spcBef>
                <a:spcPts val="500"/>
              </a:spcBef>
              <a:buFont typeface="Arial" panose="020B0604020202020204" pitchFamily="34" charset="0"/>
              <a:buChar char="•"/>
              <a:tabLst>
                <a:tab pos="57150" algn="l"/>
              </a:tabLst>
            </a:pPr>
            <a:r>
              <a:rPr lang="en-US" sz="2000" dirty="0"/>
              <a:t>Family/leisure time</a:t>
            </a:r>
          </a:p>
          <a:p>
            <a:pPr marL="225425" indent="-225425">
              <a:spcBef>
                <a:spcPts val="500"/>
              </a:spcBef>
              <a:buFont typeface="Arial" panose="020B0604020202020204" pitchFamily="34" charset="0"/>
              <a:buChar char="•"/>
              <a:tabLst>
                <a:tab pos="57150" algn="l"/>
              </a:tabLst>
            </a:pPr>
            <a:r>
              <a:rPr lang="en-US" sz="2000" dirty="0"/>
              <a:t>Impact on well-being</a:t>
            </a:r>
          </a:p>
          <a:p>
            <a:pPr marL="225425" indent="-225425">
              <a:spcBef>
                <a:spcPts val="500"/>
              </a:spcBef>
              <a:buFont typeface="Arial" panose="020B0604020202020204" pitchFamily="34" charset="0"/>
              <a:buChar char="•"/>
              <a:tabLst>
                <a:tab pos="57150" algn="l"/>
              </a:tabLst>
            </a:pPr>
            <a:r>
              <a:rPr lang="en-US" sz="2000" dirty="0"/>
              <a:t>Problem solving</a:t>
            </a:r>
          </a:p>
          <a:p>
            <a:pPr marL="225425" indent="-225425">
              <a:spcBef>
                <a:spcPts val="500"/>
              </a:spcBef>
              <a:buFont typeface="Arial" panose="020B0604020202020204" pitchFamily="34" charset="0"/>
              <a:buChar char="•"/>
              <a:tabLst>
                <a:tab pos="57150" algn="l"/>
              </a:tabLst>
            </a:pPr>
            <a:r>
              <a:rPr lang="en-US" sz="2000" dirty="0"/>
              <a:t>Expertise</a:t>
            </a:r>
          </a:p>
          <a:p>
            <a:pPr marL="225425" indent="-225425">
              <a:spcBef>
                <a:spcPts val="500"/>
              </a:spcBef>
              <a:buFont typeface="Arial" panose="020B0604020202020204" pitchFamily="34" charset="0"/>
              <a:buChar char="•"/>
              <a:tabLst>
                <a:tab pos="57150" algn="l"/>
              </a:tabLst>
            </a:pPr>
            <a:r>
              <a:rPr lang="en-US" sz="2000" dirty="0"/>
              <a:t>Repetition</a:t>
            </a:r>
          </a:p>
          <a:p>
            <a:pPr marL="225425" indent="-225425">
              <a:spcBef>
                <a:spcPts val="500"/>
              </a:spcBef>
              <a:buFont typeface="Arial" panose="020B0604020202020204" pitchFamily="34" charset="0"/>
              <a:buChar char="•"/>
              <a:tabLst>
                <a:tab pos="57150" algn="l"/>
              </a:tabLst>
            </a:pPr>
            <a:r>
              <a:rPr lang="en-US" sz="2000" dirty="0"/>
              <a:t>Applying scientific knowledge</a:t>
            </a:r>
          </a:p>
          <a:p>
            <a:pPr marL="225425" indent="-225425">
              <a:spcBef>
                <a:spcPts val="500"/>
              </a:spcBef>
              <a:buFont typeface="Arial" panose="020B0604020202020204" pitchFamily="34" charset="0"/>
              <a:buChar char="•"/>
              <a:tabLst>
                <a:tab pos="57150" algn="l"/>
              </a:tabLst>
            </a:pPr>
            <a:r>
              <a:rPr lang="en-US" sz="2000" dirty="0"/>
              <a:t>Applying clinical knowledge</a:t>
            </a:r>
          </a:p>
          <a:p>
            <a:pPr marL="225425" indent="-225425">
              <a:spcBef>
                <a:spcPts val="500"/>
              </a:spcBef>
              <a:buFont typeface="Arial" panose="020B0604020202020204" pitchFamily="34" charset="0"/>
              <a:buChar char="•"/>
              <a:tabLst>
                <a:tab pos="57150" algn="l"/>
              </a:tabLst>
            </a:pPr>
            <a:r>
              <a:rPr lang="en-US" sz="2000" dirty="0"/>
              <a:t>Parental leave</a:t>
            </a:r>
          </a:p>
          <a:p>
            <a:pPr marL="225425" indent="-225425">
              <a:spcBef>
                <a:spcPts val="500"/>
              </a:spcBef>
              <a:buFont typeface="Arial" panose="020B0604020202020204" pitchFamily="34" charset="0"/>
              <a:buChar char="•"/>
              <a:tabLst>
                <a:tab pos="57150" algn="l"/>
              </a:tabLst>
            </a:pPr>
            <a:r>
              <a:rPr lang="en-US" sz="2000" dirty="0"/>
              <a:t>Compensation</a:t>
            </a:r>
          </a:p>
          <a:p>
            <a:pPr marL="225425" indent="-225425">
              <a:spcBef>
                <a:spcPts val="500"/>
              </a:spcBef>
              <a:buFont typeface="Arial" panose="020B0604020202020204" pitchFamily="34" charset="0"/>
              <a:buChar char="•"/>
              <a:tabLst>
                <a:tab pos="57150" algn="l"/>
              </a:tabLst>
            </a:pPr>
            <a:r>
              <a:rPr lang="en-US" sz="2000" dirty="0"/>
              <a:t>Benefit package</a:t>
            </a:r>
          </a:p>
        </p:txBody>
      </p:sp>
    </p:spTree>
    <p:extLst>
      <p:ext uri="{BB962C8B-B14F-4D97-AF65-F5344CB8AC3E}">
        <p14:creationId xmlns:p14="http://schemas.microsoft.com/office/powerpoint/2010/main" val="1256430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35E2B-14C4-CB93-2D8A-E359ADD88CC5}"/>
            </a:ext>
          </a:extLst>
        </p:cNvPr>
        <p:cNvGrpSpPr/>
        <p:nvPr/>
      </p:nvGrpSpPr>
      <p:grpSpPr>
        <a:xfrm>
          <a:off x="0" y="0"/>
          <a:ext cx="0" cy="0"/>
          <a:chOff x="0" y="0"/>
          <a:chExt cx="0" cy="0"/>
        </a:xfrm>
      </p:grpSpPr>
      <p:pic>
        <p:nvPicPr>
          <p:cNvPr id="8" name="Picture 7" descr="A logo with blue and green circles&#10;&#10;AI-generated content may be incorrect.">
            <a:extLst>
              <a:ext uri="{FF2B5EF4-FFF2-40B4-BE49-F238E27FC236}">
                <a16:creationId xmlns:a16="http://schemas.microsoft.com/office/drawing/2014/main" id="{460D6A88-6BB0-CD4B-E074-8B075F4373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4" y="5281806"/>
            <a:ext cx="2912533" cy="1576194"/>
          </a:xfrm>
          <a:prstGeom prst="rect">
            <a:avLst/>
          </a:prstGeom>
        </p:spPr>
      </p:pic>
      <p:sp>
        <p:nvSpPr>
          <p:cNvPr id="11" name="Slide Number Placeholder 10">
            <a:extLst>
              <a:ext uri="{FF2B5EF4-FFF2-40B4-BE49-F238E27FC236}">
                <a16:creationId xmlns:a16="http://schemas.microsoft.com/office/drawing/2014/main" id="{247F0AE3-C800-FBB6-96F0-659D2FE81F33}"/>
              </a:ext>
            </a:extLst>
          </p:cNvPr>
          <p:cNvSpPr>
            <a:spLocks noGrp="1"/>
          </p:cNvSpPr>
          <p:nvPr>
            <p:ph type="sldNum" sz="quarter" idx="7"/>
          </p:nvPr>
        </p:nvSpPr>
        <p:spPr>
          <a:xfrm>
            <a:off x="11669181" y="6394079"/>
            <a:ext cx="300571" cy="246221"/>
          </a:xfrm>
        </p:spPr>
        <p:txBody>
          <a:bodyPr/>
          <a:lstStyle/>
          <a:p>
            <a:pPr marL="38099" algn="ctr">
              <a:spcBef>
                <a:spcPts val="11"/>
              </a:spcBef>
            </a:pPr>
            <a:fld id="{81D60167-4931-47E6-BA6A-407CBD079E47}" type="slidenum">
              <a:rPr lang="en-US" sz="1600" b="1" smtClean="0">
                <a:solidFill>
                  <a:srgbClr val="4A5FAB"/>
                </a:solidFill>
                <a:latin typeface="Arial" panose="020B0604020202020204" pitchFamily="34" charset="0"/>
                <a:cs typeface="Arial" panose="020B0604020202020204" pitchFamily="34" charset="0"/>
              </a:rPr>
              <a:pPr marL="38099" algn="ctr">
                <a:spcBef>
                  <a:spcPts val="11"/>
                </a:spcBef>
              </a:pPr>
              <a:t>2</a:t>
            </a:fld>
            <a:endParaRPr lang="en-US" sz="1600" b="1" dirty="0">
              <a:solidFill>
                <a:srgbClr val="4A5FAB"/>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9A73862-0939-7C03-148B-34C9F4529956}"/>
              </a:ext>
            </a:extLst>
          </p:cNvPr>
          <p:cNvSpPr txBox="1"/>
          <p:nvPr/>
        </p:nvSpPr>
        <p:spPr>
          <a:xfrm>
            <a:off x="609600" y="1732845"/>
            <a:ext cx="10227733" cy="4191917"/>
          </a:xfrm>
          <a:prstGeom prst="rect">
            <a:avLst/>
          </a:prstGeom>
          <a:noFill/>
        </p:spPr>
        <p:txBody>
          <a:bodyPr wrap="square">
            <a:spAutoFit/>
          </a:bodyPr>
          <a:lstStyle/>
          <a:p>
            <a:pPr>
              <a:lnSpc>
                <a:spcPct val="90000"/>
              </a:lnSpc>
              <a:defRPr/>
            </a:pPr>
            <a:r>
              <a:rPr lang="en-US" sz="2800" dirty="0"/>
              <a:t>The workshop is designed to provide you with:</a:t>
            </a:r>
          </a:p>
          <a:p>
            <a:pPr>
              <a:lnSpc>
                <a:spcPct val="90000"/>
              </a:lnSpc>
              <a:defRPr/>
            </a:pPr>
            <a:endParaRPr lang="en-US" sz="2800" dirty="0"/>
          </a:p>
          <a:p>
            <a:pPr marL="457200" indent="-457200">
              <a:spcBef>
                <a:spcPts val="600"/>
              </a:spcBef>
              <a:buFont typeface="Arial" panose="020B0604020202020204" pitchFamily="34" charset="0"/>
              <a:buChar char="•"/>
            </a:pPr>
            <a:r>
              <a:rPr lang="en-US" sz="2800" dirty="0"/>
              <a:t>A process that will help you in planning your career.</a:t>
            </a:r>
          </a:p>
          <a:p>
            <a:pPr marL="457200" indent="-457200">
              <a:spcBef>
                <a:spcPts val="600"/>
              </a:spcBef>
              <a:buFont typeface="Arial" panose="020B0604020202020204" pitchFamily="34" charset="0"/>
              <a:buChar char="•"/>
            </a:pPr>
            <a:r>
              <a:rPr lang="en-US" sz="2800" dirty="0"/>
              <a:t>An opportunity for you to discuss career options and learn decision-making techniques.</a:t>
            </a:r>
          </a:p>
          <a:p>
            <a:pPr marL="457200" indent="-457200">
              <a:spcBef>
                <a:spcPts val="600"/>
              </a:spcBef>
              <a:buFont typeface="Arial" panose="020B0604020202020204" pitchFamily="34" charset="0"/>
              <a:buChar char="•"/>
            </a:pPr>
            <a:r>
              <a:rPr lang="en-US" sz="2800" dirty="0"/>
              <a:t>Resources to help you make informed decisions about pharmacy careers.</a:t>
            </a:r>
          </a:p>
          <a:p>
            <a:pPr marL="457200" indent="-457200">
              <a:spcBef>
                <a:spcPts val="600"/>
              </a:spcBef>
              <a:buFont typeface="Arial" panose="020B0604020202020204" pitchFamily="34" charset="0"/>
              <a:buChar char="•"/>
            </a:pPr>
            <a:r>
              <a:rPr lang="en-US" sz="2800" dirty="0"/>
              <a:t>Time to focus on yourself regarding career planning for your future.</a:t>
            </a:r>
          </a:p>
        </p:txBody>
      </p:sp>
      <p:sp>
        <p:nvSpPr>
          <p:cNvPr id="17" name="Title 4">
            <a:extLst>
              <a:ext uri="{FF2B5EF4-FFF2-40B4-BE49-F238E27FC236}">
                <a16:creationId xmlns:a16="http://schemas.microsoft.com/office/drawing/2014/main" id="{6E40AA2A-3B8E-B836-92DE-E2B4A5A0B79E}"/>
              </a:ext>
            </a:extLst>
          </p:cNvPr>
          <p:cNvSpPr>
            <a:spLocks noGrp="1"/>
          </p:cNvSpPr>
          <p:nvPr>
            <p:ph type="title"/>
          </p:nvPr>
        </p:nvSpPr>
        <p:spPr>
          <a:xfrm>
            <a:off x="609600" y="1047045"/>
            <a:ext cx="10872866" cy="685800"/>
          </a:xfrm>
        </p:spPr>
        <p:txBody>
          <a:bodyPr>
            <a:noAutofit/>
          </a:bodyPr>
          <a:lstStyle/>
          <a:p>
            <a:r>
              <a:rPr lang="en-US" sz="4000" b="1" dirty="0">
                <a:latin typeface="Arial" panose="020B0604020202020204" pitchFamily="34" charset="0"/>
                <a:cs typeface="Arial" panose="020B0604020202020204" pitchFamily="34" charset="0"/>
              </a:rPr>
              <a:t>APhA Career Pathways Program</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47923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A9594-754F-AC82-6F63-0F10EC01CC18}"/>
            </a:ext>
          </a:extLst>
        </p:cNvPr>
        <p:cNvGrpSpPr/>
        <p:nvPr/>
      </p:nvGrpSpPr>
      <p:grpSpPr>
        <a:xfrm>
          <a:off x="0" y="0"/>
          <a:ext cx="0" cy="0"/>
          <a:chOff x="0" y="0"/>
          <a:chExt cx="0" cy="0"/>
        </a:xfrm>
      </p:grpSpPr>
      <p:pic>
        <p:nvPicPr>
          <p:cNvPr id="8" name="Picture 7" descr="A logo with blue and green circles&#10;&#10;AI-generated content may be incorrect.">
            <a:extLst>
              <a:ext uri="{FF2B5EF4-FFF2-40B4-BE49-F238E27FC236}">
                <a16:creationId xmlns:a16="http://schemas.microsoft.com/office/drawing/2014/main" id="{1D2FC355-CA6D-850D-226F-0D0DDB796E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4" y="5281806"/>
            <a:ext cx="2912533" cy="1576194"/>
          </a:xfrm>
          <a:prstGeom prst="rect">
            <a:avLst/>
          </a:prstGeom>
        </p:spPr>
      </p:pic>
      <p:sp>
        <p:nvSpPr>
          <p:cNvPr id="11" name="Slide Number Placeholder 10">
            <a:extLst>
              <a:ext uri="{FF2B5EF4-FFF2-40B4-BE49-F238E27FC236}">
                <a16:creationId xmlns:a16="http://schemas.microsoft.com/office/drawing/2014/main" id="{1B0AEE7B-4837-FB22-74E4-7CA703F14245}"/>
              </a:ext>
            </a:extLst>
          </p:cNvPr>
          <p:cNvSpPr>
            <a:spLocks noGrp="1"/>
          </p:cNvSpPr>
          <p:nvPr>
            <p:ph type="sldNum" sz="quarter" idx="7"/>
          </p:nvPr>
        </p:nvSpPr>
        <p:spPr>
          <a:xfrm>
            <a:off x="11669181" y="6394079"/>
            <a:ext cx="300571" cy="246221"/>
          </a:xfrm>
        </p:spPr>
        <p:txBody>
          <a:bodyPr/>
          <a:lstStyle/>
          <a:p>
            <a:pPr marL="38099" algn="ctr">
              <a:spcBef>
                <a:spcPts val="11"/>
              </a:spcBef>
            </a:pPr>
            <a:fld id="{81D60167-4931-47E6-BA6A-407CBD079E47}" type="slidenum">
              <a:rPr lang="en-US" sz="1600" b="1" smtClean="0">
                <a:solidFill>
                  <a:srgbClr val="4A5FAB"/>
                </a:solidFill>
                <a:latin typeface="Arial" panose="020B0604020202020204" pitchFamily="34" charset="0"/>
                <a:cs typeface="Arial" panose="020B0604020202020204" pitchFamily="34" charset="0"/>
              </a:rPr>
              <a:pPr marL="38099" algn="ctr">
                <a:spcBef>
                  <a:spcPts val="11"/>
                </a:spcBef>
              </a:pPr>
              <a:t>20</a:t>
            </a:fld>
            <a:endParaRPr lang="en-US" sz="1600" b="1" dirty="0">
              <a:solidFill>
                <a:srgbClr val="4A5FAB"/>
              </a:solidFill>
              <a:latin typeface="Arial" panose="020B0604020202020204" pitchFamily="34" charset="0"/>
              <a:cs typeface="Arial" panose="020B0604020202020204" pitchFamily="34" charset="0"/>
            </a:endParaRPr>
          </a:p>
        </p:txBody>
      </p:sp>
      <p:sp>
        <p:nvSpPr>
          <p:cNvPr id="17" name="Title 4">
            <a:extLst>
              <a:ext uri="{FF2B5EF4-FFF2-40B4-BE49-F238E27FC236}">
                <a16:creationId xmlns:a16="http://schemas.microsoft.com/office/drawing/2014/main" id="{5C6CA34D-6463-AE6E-7D19-EA7103CEF4E6}"/>
              </a:ext>
            </a:extLst>
          </p:cNvPr>
          <p:cNvSpPr>
            <a:spLocks noGrp="1"/>
          </p:cNvSpPr>
          <p:nvPr>
            <p:ph type="title"/>
          </p:nvPr>
        </p:nvSpPr>
        <p:spPr>
          <a:xfrm>
            <a:off x="609600" y="1047045"/>
            <a:ext cx="10872866" cy="685800"/>
          </a:xfrm>
        </p:spPr>
        <p:txBody>
          <a:bodyPr>
            <a:noAutofit/>
          </a:bodyPr>
          <a:lstStyle/>
          <a:p>
            <a:r>
              <a:rPr lang="en-US" sz="4000" b="1" dirty="0">
                <a:latin typeface="Arial" panose="020B0604020202020204" pitchFamily="34" charset="0"/>
                <a:cs typeface="Arial" panose="020B0604020202020204" pitchFamily="34" charset="0"/>
              </a:rPr>
              <a:t>Guide to Numerical Scales</a:t>
            </a:r>
            <a:endParaRPr lang="en-US" sz="4400" b="1" i="1" dirty="0">
              <a:latin typeface="Arial" panose="020B0604020202020204" pitchFamily="34" charset="0"/>
              <a:cs typeface="Arial" panose="020B0604020202020204" pitchFamily="34" charset="0"/>
            </a:endParaRPr>
          </a:p>
        </p:txBody>
      </p:sp>
      <p:graphicFrame>
        <p:nvGraphicFramePr>
          <p:cNvPr id="2" name="Group 36">
            <a:extLst>
              <a:ext uri="{FF2B5EF4-FFF2-40B4-BE49-F238E27FC236}">
                <a16:creationId xmlns:a16="http://schemas.microsoft.com/office/drawing/2014/main" id="{D880CFBC-BDB6-8C7A-3A0D-941399DB87DC}"/>
              </a:ext>
            </a:extLst>
          </p:cNvPr>
          <p:cNvGraphicFramePr>
            <a:graphicFrameLocks/>
          </p:cNvGraphicFramePr>
          <p:nvPr>
            <p:extLst>
              <p:ext uri="{D42A27DB-BD31-4B8C-83A1-F6EECF244321}">
                <p14:modId xmlns:p14="http://schemas.microsoft.com/office/powerpoint/2010/main" val="3483791677"/>
              </p:ext>
            </p:extLst>
          </p:nvPr>
        </p:nvGraphicFramePr>
        <p:xfrm>
          <a:off x="609600" y="1897309"/>
          <a:ext cx="7772400" cy="4275139"/>
        </p:xfrm>
        <a:graphic>
          <a:graphicData uri="http://schemas.openxmlformats.org/drawingml/2006/table">
            <a:tbl>
              <a:tblPr/>
              <a:tblGrid>
                <a:gridCol w="22860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3276600">
                  <a:extLst>
                    <a:ext uri="{9D8B030D-6E8A-4147-A177-3AD203B41FA5}">
                      <a16:colId xmlns:a16="http://schemas.microsoft.com/office/drawing/2014/main" val="20002"/>
                    </a:ext>
                  </a:extLst>
                </a:gridCol>
              </a:tblGrid>
              <a:tr h="1028091">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400" b="0" i="0" u="none" strike="noStrike" cap="none" normalizeH="0" baseline="0" dirty="0">
                          <a:ln>
                            <a:noFill/>
                          </a:ln>
                          <a:solidFill>
                            <a:schemeClr val="tx1"/>
                          </a:solidFill>
                          <a:effectLst/>
                          <a:latin typeface="+mn-lt"/>
                          <a:ea typeface="ＭＳ Ｐゴシック" charset="0"/>
                        </a:rPr>
                        <a:t>Rating Scale</a:t>
                      </a:r>
                    </a:p>
                  </a:txBody>
                  <a:tcPr marT="45693" marB="456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400" b="0" i="0" u="none" strike="noStrike" cap="none" normalizeH="0" baseline="0" dirty="0">
                          <a:ln>
                            <a:noFill/>
                          </a:ln>
                          <a:solidFill>
                            <a:schemeClr val="tx1"/>
                          </a:solidFill>
                          <a:effectLst/>
                          <a:latin typeface="+mn-lt"/>
                          <a:ea typeface="ＭＳ Ｐゴシック" charset="0"/>
                        </a:rPr>
                        <a:t>Terminology</a:t>
                      </a:r>
                    </a:p>
                  </a:txBody>
                  <a:tcPr marT="45693" marB="4569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400" b="0" i="0" u="none" strike="noStrike" cap="none" normalizeH="0" baseline="0" dirty="0">
                          <a:ln>
                            <a:noFill/>
                          </a:ln>
                          <a:solidFill>
                            <a:schemeClr val="tx1"/>
                          </a:solidFill>
                          <a:effectLst/>
                          <a:latin typeface="+mn-lt"/>
                          <a:ea typeface="ＭＳ Ｐゴシック" charset="0"/>
                        </a:rPr>
                        <a:t>Exercise</a:t>
                      </a:r>
                    </a:p>
                  </a:txBody>
                  <a:tcPr marT="45693" marB="456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28091">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400" b="0" i="0" u="none" strike="noStrike" cap="none" normalizeH="0" baseline="0" dirty="0">
                          <a:ln>
                            <a:noFill/>
                          </a:ln>
                          <a:solidFill>
                            <a:schemeClr val="tx1"/>
                          </a:solidFill>
                          <a:effectLst/>
                          <a:latin typeface="+mn-lt"/>
                          <a:ea typeface="ＭＳ Ｐゴシック" charset="0"/>
                        </a:rPr>
                        <a:t>1 to 10</a:t>
                      </a:r>
                    </a:p>
                  </a:txBody>
                  <a:tcPr marT="45693" marB="456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400" b="0" i="0" u="none" strike="noStrike" cap="none" normalizeH="0" baseline="0" dirty="0">
                          <a:ln>
                            <a:noFill/>
                          </a:ln>
                          <a:solidFill>
                            <a:schemeClr val="tx1"/>
                          </a:solidFill>
                          <a:effectLst/>
                          <a:latin typeface="+mn-lt"/>
                          <a:ea typeface="ＭＳ Ｐゴシック" charset="0"/>
                        </a:rPr>
                        <a:t>Rating</a:t>
                      </a:r>
                    </a:p>
                  </a:txBody>
                  <a:tcPr marT="45693" marB="4569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000" b="0" i="0" u="none" strike="noStrike" cap="none" normalizeH="0" baseline="0" dirty="0">
                          <a:ln>
                            <a:noFill/>
                          </a:ln>
                          <a:solidFill>
                            <a:schemeClr val="tx1"/>
                          </a:solidFill>
                          <a:effectLst/>
                          <a:latin typeface="+mn-lt"/>
                          <a:ea typeface="ＭＳ Ｐゴシック" charset="0"/>
                        </a:rPr>
                        <a:t>Critical Factors in</a:t>
                      </a:r>
                    </a:p>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000" b="0" i="0" u="none" strike="noStrike" cap="none" normalizeH="0" baseline="0" dirty="0">
                          <a:ln>
                            <a:noFill/>
                          </a:ln>
                          <a:solidFill>
                            <a:schemeClr val="tx1"/>
                          </a:solidFill>
                          <a:effectLst/>
                          <a:latin typeface="+mn-lt"/>
                          <a:ea typeface="ＭＳ Ｐゴシック" charset="0"/>
                        </a:rPr>
                        <a:t>Briefing Document</a:t>
                      </a:r>
                    </a:p>
                  </a:txBody>
                  <a:tcPr marT="45693" marB="456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28091">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400" b="0" i="0" u="none" strike="noStrike" cap="none" normalizeH="0" baseline="0" dirty="0">
                          <a:ln>
                            <a:noFill/>
                          </a:ln>
                          <a:solidFill>
                            <a:schemeClr val="tx1"/>
                          </a:solidFill>
                          <a:effectLst/>
                          <a:latin typeface="+mn-lt"/>
                          <a:ea typeface="ＭＳ Ｐゴシック" charset="0"/>
                        </a:rPr>
                        <a:t>0 to 5</a:t>
                      </a:r>
                    </a:p>
                  </a:txBody>
                  <a:tcPr marT="45693" marB="456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400" b="0" i="0" u="none" strike="noStrike" cap="none" normalizeH="0" baseline="0" dirty="0">
                          <a:ln>
                            <a:noFill/>
                          </a:ln>
                          <a:solidFill>
                            <a:schemeClr val="tx1"/>
                          </a:solidFill>
                          <a:effectLst/>
                          <a:latin typeface="+mn-lt"/>
                          <a:ea typeface="ＭＳ Ｐゴシック" charset="0"/>
                        </a:rPr>
                        <a:t>Weighting</a:t>
                      </a:r>
                    </a:p>
                  </a:txBody>
                  <a:tcPr marT="45693" marB="4569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000" b="0" i="0" u="none" strike="noStrike" cap="none" normalizeH="0" baseline="0" dirty="0">
                          <a:ln>
                            <a:noFill/>
                          </a:ln>
                          <a:solidFill>
                            <a:schemeClr val="tx1"/>
                          </a:solidFill>
                          <a:effectLst/>
                          <a:latin typeface="+mn-lt"/>
                          <a:ea typeface="ＭＳ Ｐゴシック" charset="0"/>
                        </a:rPr>
                        <a:t>Critical Factors in</a:t>
                      </a:r>
                    </a:p>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000" b="0" i="0" u="none" strike="noStrike" cap="none" normalizeH="0" baseline="0" dirty="0">
                          <a:ln>
                            <a:noFill/>
                          </a:ln>
                          <a:solidFill>
                            <a:schemeClr val="tx1"/>
                          </a:solidFill>
                          <a:effectLst/>
                          <a:latin typeface="+mn-lt"/>
                          <a:ea typeface="ＭＳ Ｐゴシック" charset="0"/>
                        </a:rPr>
                        <a:t>Briefing Document</a:t>
                      </a:r>
                    </a:p>
                  </a:txBody>
                  <a:tcPr marT="45693" marB="456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90866">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400" b="0" i="0" u="none" strike="noStrike" cap="none" normalizeH="0" baseline="0" dirty="0">
                          <a:ln>
                            <a:noFill/>
                          </a:ln>
                          <a:solidFill>
                            <a:schemeClr val="tx1"/>
                          </a:solidFill>
                          <a:effectLst/>
                          <a:latin typeface="+mn-lt"/>
                          <a:ea typeface="ＭＳ Ｐゴシック" charset="0"/>
                        </a:rPr>
                        <a:t>-5 to +5</a:t>
                      </a:r>
                    </a:p>
                  </a:txBody>
                  <a:tcPr marT="45693" marB="456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400" b="0" i="0" u="none" strike="noStrike" cap="none" normalizeH="0" baseline="0" dirty="0">
                          <a:ln>
                            <a:noFill/>
                          </a:ln>
                          <a:solidFill>
                            <a:schemeClr val="tx1"/>
                          </a:solidFill>
                          <a:effectLst/>
                          <a:latin typeface="+mn-lt"/>
                          <a:ea typeface="ＭＳ Ｐゴシック" charset="0"/>
                        </a:rPr>
                        <a:t>Value</a:t>
                      </a:r>
                    </a:p>
                  </a:txBody>
                  <a:tcPr marT="45693" marB="4569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000" b="0" i="0" u="none" strike="noStrike" cap="none" normalizeH="0" baseline="0" dirty="0">
                          <a:ln>
                            <a:noFill/>
                          </a:ln>
                          <a:solidFill>
                            <a:schemeClr val="tx1"/>
                          </a:solidFill>
                          <a:effectLst/>
                          <a:latin typeface="+mn-lt"/>
                          <a:ea typeface="ＭＳ Ｐゴシック" charset="0"/>
                        </a:rPr>
                        <a:t>Decision Balance Sheet</a:t>
                      </a:r>
                    </a:p>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000" b="0" i="0" u="none" strike="noStrike" cap="none" normalizeH="0" baseline="0" dirty="0">
                          <a:ln>
                            <a:noFill/>
                          </a:ln>
                          <a:solidFill>
                            <a:schemeClr val="tx1"/>
                          </a:solidFill>
                          <a:effectLst/>
                          <a:latin typeface="+mn-lt"/>
                          <a:ea typeface="ＭＳ Ｐゴシック" charset="0"/>
                        </a:rPr>
                        <a:t>in Workshop Workbook</a:t>
                      </a:r>
                    </a:p>
                  </a:txBody>
                  <a:tcPr marT="45693" marB="456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3" name="Picture 2" descr="A person standing in a classroom with his arms crossed&#10;&#10;AI-generated content may be incorrect.">
            <a:extLst>
              <a:ext uri="{FF2B5EF4-FFF2-40B4-BE49-F238E27FC236}">
                <a16:creationId xmlns:a16="http://schemas.microsoft.com/office/drawing/2014/main" id="{DCFD0B49-5C59-CCDE-4372-E3602F1CAE71}"/>
              </a:ext>
            </a:extLst>
          </p:cNvPr>
          <p:cNvPicPr>
            <a:picLocks noChangeAspect="1"/>
          </p:cNvPicPr>
          <p:nvPr/>
        </p:nvPicPr>
        <p:blipFill>
          <a:blip r:embed="rId4">
            <a:extLst>
              <a:ext uri="{28A0092B-C50C-407E-A947-70E740481C1C}">
                <a14:useLocalDpi xmlns:a14="http://schemas.microsoft.com/office/drawing/2010/main" val="0"/>
              </a:ext>
            </a:extLst>
          </a:blip>
          <a:srcRect l="12579" r="22456"/>
          <a:stretch>
            <a:fillRect/>
          </a:stretch>
        </p:blipFill>
        <p:spPr>
          <a:xfrm>
            <a:off x="8738382" y="1925232"/>
            <a:ext cx="2930799" cy="3007535"/>
          </a:xfrm>
          <a:prstGeom prst="ellipse">
            <a:avLst/>
          </a:prstGeom>
          <a:ln>
            <a:noFill/>
          </a:ln>
          <a:effectLst>
            <a:softEdge rad="112500"/>
          </a:effectLst>
        </p:spPr>
      </p:pic>
    </p:spTree>
    <p:extLst>
      <p:ext uri="{BB962C8B-B14F-4D97-AF65-F5344CB8AC3E}">
        <p14:creationId xmlns:p14="http://schemas.microsoft.com/office/powerpoint/2010/main" val="1722141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9064F-6B2E-9C49-59BF-46C6F99B0AC9}"/>
            </a:ext>
          </a:extLst>
        </p:cNvPr>
        <p:cNvGrpSpPr/>
        <p:nvPr/>
      </p:nvGrpSpPr>
      <p:grpSpPr>
        <a:xfrm>
          <a:off x="0" y="0"/>
          <a:ext cx="0" cy="0"/>
          <a:chOff x="0" y="0"/>
          <a:chExt cx="0" cy="0"/>
        </a:xfrm>
      </p:grpSpPr>
      <p:pic>
        <p:nvPicPr>
          <p:cNvPr id="8" name="Picture 7" descr="A logo with blue and green circles&#10;&#10;AI-generated content may be incorrect.">
            <a:extLst>
              <a:ext uri="{FF2B5EF4-FFF2-40B4-BE49-F238E27FC236}">
                <a16:creationId xmlns:a16="http://schemas.microsoft.com/office/drawing/2014/main" id="{67285453-EA09-2F47-B98F-7A7353A2A8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4" y="5281806"/>
            <a:ext cx="2912533" cy="1576194"/>
          </a:xfrm>
          <a:prstGeom prst="rect">
            <a:avLst/>
          </a:prstGeom>
        </p:spPr>
      </p:pic>
      <p:sp>
        <p:nvSpPr>
          <p:cNvPr id="11" name="Slide Number Placeholder 10">
            <a:extLst>
              <a:ext uri="{FF2B5EF4-FFF2-40B4-BE49-F238E27FC236}">
                <a16:creationId xmlns:a16="http://schemas.microsoft.com/office/drawing/2014/main" id="{3172E164-17DD-E982-7ADC-60AA46DE3092}"/>
              </a:ext>
            </a:extLst>
          </p:cNvPr>
          <p:cNvSpPr>
            <a:spLocks noGrp="1"/>
          </p:cNvSpPr>
          <p:nvPr>
            <p:ph type="sldNum" sz="quarter" idx="7"/>
          </p:nvPr>
        </p:nvSpPr>
        <p:spPr>
          <a:xfrm>
            <a:off x="11669181" y="6394079"/>
            <a:ext cx="300571" cy="246221"/>
          </a:xfrm>
        </p:spPr>
        <p:txBody>
          <a:bodyPr/>
          <a:lstStyle/>
          <a:p>
            <a:pPr marL="38099" algn="ctr">
              <a:spcBef>
                <a:spcPts val="11"/>
              </a:spcBef>
            </a:pPr>
            <a:fld id="{81D60167-4931-47E6-BA6A-407CBD079E47}" type="slidenum">
              <a:rPr lang="en-US" sz="1600" b="1" smtClean="0">
                <a:solidFill>
                  <a:srgbClr val="4A5FAB"/>
                </a:solidFill>
                <a:latin typeface="Arial" panose="020B0604020202020204" pitchFamily="34" charset="0"/>
                <a:cs typeface="Arial" panose="020B0604020202020204" pitchFamily="34" charset="0"/>
              </a:rPr>
              <a:pPr marL="38099" algn="ctr">
                <a:spcBef>
                  <a:spcPts val="11"/>
                </a:spcBef>
              </a:pPr>
              <a:t>21</a:t>
            </a:fld>
            <a:endParaRPr lang="en-US" sz="1600" b="1" dirty="0">
              <a:solidFill>
                <a:srgbClr val="4A5FAB"/>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B5FD63C-445F-B3FA-861C-4B3185BD0404}"/>
              </a:ext>
            </a:extLst>
          </p:cNvPr>
          <p:cNvSpPr txBox="1"/>
          <p:nvPr/>
        </p:nvSpPr>
        <p:spPr>
          <a:xfrm>
            <a:off x="609600" y="1732845"/>
            <a:ext cx="8037689" cy="3450175"/>
          </a:xfrm>
          <a:prstGeom prst="rect">
            <a:avLst/>
          </a:prstGeom>
          <a:noFill/>
        </p:spPr>
        <p:txBody>
          <a:bodyPr wrap="square">
            <a:spAutoFit/>
          </a:bodyPr>
          <a:lstStyle/>
          <a:p>
            <a:pPr>
              <a:lnSpc>
                <a:spcPct val="90000"/>
              </a:lnSpc>
              <a:defRPr/>
            </a:pPr>
            <a:endParaRPr lang="en-US" sz="2800" dirty="0"/>
          </a:p>
          <a:p>
            <a:pPr marL="457200" indent="-457200">
              <a:spcBef>
                <a:spcPts val="600"/>
              </a:spcBef>
              <a:buFont typeface="Arial" panose="020B0604020202020204" pitchFamily="34" charset="0"/>
              <a:buChar char="•"/>
            </a:pPr>
            <a:r>
              <a:rPr lang="en-US" altLang="en-US" sz="2800" dirty="0"/>
              <a:t>“What I want” versus “What I want to avoid.”</a:t>
            </a:r>
          </a:p>
          <a:p>
            <a:pPr marL="457200" indent="-457200">
              <a:spcBef>
                <a:spcPts val="600"/>
              </a:spcBef>
              <a:buFont typeface="Arial" panose="020B0604020202020204" pitchFamily="34" charset="0"/>
              <a:buChar char="•"/>
            </a:pPr>
            <a:r>
              <a:rPr lang="en-US" altLang="en-US" sz="2800" dirty="0"/>
              <a:t>Self versus others.</a:t>
            </a:r>
          </a:p>
          <a:p>
            <a:pPr marL="457200" indent="-457200">
              <a:spcBef>
                <a:spcPts val="600"/>
              </a:spcBef>
              <a:buFont typeface="Arial" panose="020B0604020202020204" pitchFamily="34" charset="0"/>
              <a:buChar char="•"/>
            </a:pPr>
            <a:r>
              <a:rPr lang="en-US" altLang="en-US" sz="2800" dirty="0"/>
              <a:t>Short-term versus long-term.</a:t>
            </a:r>
          </a:p>
          <a:p>
            <a:pPr marL="457200" indent="-457200">
              <a:spcBef>
                <a:spcPts val="600"/>
              </a:spcBef>
              <a:buFont typeface="Arial" panose="020B0604020202020204" pitchFamily="34" charset="0"/>
              <a:buChar char="•"/>
            </a:pPr>
            <a:r>
              <a:rPr lang="en-US" altLang="en-US" sz="2800" dirty="0"/>
              <a:t>Changing health care environment impact on your decision.</a:t>
            </a:r>
          </a:p>
          <a:p>
            <a:pPr marL="457200" indent="-457200">
              <a:spcBef>
                <a:spcPts val="600"/>
              </a:spcBef>
              <a:buFont typeface="Arial" panose="020B0604020202020204" pitchFamily="34" charset="0"/>
              <a:buChar char="•"/>
            </a:pPr>
            <a:r>
              <a:rPr lang="en-US" altLang="en-US" sz="2800" dirty="0"/>
              <a:t>Ultimate career goals.</a:t>
            </a:r>
          </a:p>
        </p:txBody>
      </p:sp>
      <p:sp>
        <p:nvSpPr>
          <p:cNvPr id="17" name="Title 4">
            <a:extLst>
              <a:ext uri="{FF2B5EF4-FFF2-40B4-BE49-F238E27FC236}">
                <a16:creationId xmlns:a16="http://schemas.microsoft.com/office/drawing/2014/main" id="{2F8C71D6-57C0-9C42-1137-25B082FC3F5D}"/>
              </a:ext>
            </a:extLst>
          </p:cNvPr>
          <p:cNvSpPr>
            <a:spLocks noGrp="1"/>
          </p:cNvSpPr>
          <p:nvPr>
            <p:ph type="title"/>
          </p:nvPr>
        </p:nvSpPr>
        <p:spPr>
          <a:xfrm>
            <a:off x="609600" y="1047045"/>
            <a:ext cx="11360152" cy="685800"/>
          </a:xfrm>
        </p:spPr>
        <p:txBody>
          <a:bodyPr>
            <a:noAutofit/>
          </a:bodyPr>
          <a:lstStyle/>
          <a:p>
            <a:r>
              <a:rPr lang="en-US" sz="4000" b="1" dirty="0">
                <a:latin typeface="Arial" panose="020B0604020202020204" pitchFamily="34" charset="0"/>
                <a:cs typeface="Arial" panose="020B0604020202020204" pitchFamily="34" charset="0"/>
              </a:rPr>
              <a:t>“Working” the Critical Factors</a:t>
            </a:r>
            <a:endParaRPr lang="en-US" sz="4400" b="1" i="1" dirty="0">
              <a:latin typeface="Arial" panose="020B0604020202020204" pitchFamily="34" charset="0"/>
              <a:cs typeface="Arial" panose="020B0604020202020204" pitchFamily="34" charset="0"/>
            </a:endParaRPr>
          </a:p>
        </p:txBody>
      </p:sp>
      <p:pic>
        <p:nvPicPr>
          <p:cNvPr id="2" name="Picture 1" descr="A person in a suit with his arms crossed&#10;&#10;AI-generated content may be incorrect.">
            <a:extLst>
              <a:ext uri="{FF2B5EF4-FFF2-40B4-BE49-F238E27FC236}">
                <a16:creationId xmlns:a16="http://schemas.microsoft.com/office/drawing/2014/main" id="{57F29C81-9EDC-0009-C31B-E8AFE5E1C7AA}"/>
              </a:ext>
            </a:extLst>
          </p:cNvPr>
          <p:cNvPicPr>
            <a:picLocks noChangeAspect="1"/>
          </p:cNvPicPr>
          <p:nvPr/>
        </p:nvPicPr>
        <p:blipFill>
          <a:blip r:embed="rId4">
            <a:extLst>
              <a:ext uri="{28A0092B-C50C-407E-A947-70E740481C1C}">
                <a14:useLocalDpi xmlns:a14="http://schemas.microsoft.com/office/drawing/2010/main" val="0"/>
              </a:ext>
            </a:extLst>
          </a:blip>
          <a:srcRect l="4119" t="422" r="28934" b="-422"/>
          <a:stretch>
            <a:fillRect/>
          </a:stretch>
        </p:blipFill>
        <p:spPr>
          <a:xfrm>
            <a:off x="8767741" y="2013281"/>
            <a:ext cx="2901440" cy="2889303"/>
          </a:xfrm>
          <a:prstGeom prst="ellipse">
            <a:avLst/>
          </a:prstGeom>
          <a:ln>
            <a:noFill/>
          </a:ln>
          <a:effectLst>
            <a:softEdge rad="112500"/>
          </a:effectLst>
        </p:spPr>
      </p:pic>
    </p:spTree>
    <p:extLst>
      <p:ext uri="{BB962C8B-B14F-4D97-AF65-F5344CB8AC3E}">
        <p14:creationId xmlns:p14="http://schemas.microsoft.com/office/powerpoint/2010/main" val="10816272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00407-3193-AB02-E41A-0A0BB750F5B5}"/>
            </a:ext>
          </a:extLst>
        </p:cNvPr>
        <p:cNvGrpSpPr/>
        <p:nvPr/>
      </p:nvGrpSpPr>
      <p:grpSpPr>
        <a:xfrm>
          <a:off x="0" y="0"/>
          <a:ext cx="0" cy="0"/>
          <a:chOff x="0" y="0"/>
          <a:chExt cx="0" cy="0"/>
        </a:xfrm>
      </p:grpSpPr>
      <p:pic>
        <p:nvPicPr>
          <p:cNvPr id="8" name="Picture 7" descr="A logo with blue and green circles&#10;&#10;AI-generated content may be incorrect.">
            <a:extLst>
              <a:ext uri="{FF2B5EF4-FFF2-40B4-BE49-F238E27FC236}">
                <a16:creationId xmlns:a16="http://schemas.microsoft.com/office/drawing/2014/main" id="{B3AFFE72-D8DC-3A46-FE19-EFA6989431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4" y="5281806"/>
            <a:ext cx="2912533" cy="1576194"/>
          </a:xfrm>
          <a:prstGeom prst="rect">
            <a:avLst/>
          </a:prstGeom>
        </p:spPr>
      </p:pic>
      <p:sp>
        <p:nvSpPr>
          <p:cNvPr id="11" name="Slide Number Placeholder 10">
            <a:extLst>
              <a:ext uri="{FF2B5EF4-FFF2-40B4-BE49-F238E27FC236}">
                <a16:creationId xmlns:a16="http://schemas.microsoft.com/office/drawing/2014/main" id="{3C429E23-FCEB-5B27-955B-59F7AE2BD07F}"/>
              </a:ext>
            </a:extLst>
          </p:cNvPr>
          <p:cNvSpPr>
            <a:spLocks noGrp="1"/>
          </p:cNvSpPr>
          <p:nvPr>
            <p:ph type="sldNum" sz="quarter" idx="7"/>
          </p:nvPr>
        </p:nvSpPr>
        <p:spPr>
          <a:xfrm>
            <a:off x="11669181" y="6394079"/>
            <a:ext cx="300571" cy="246221"/>
          </a:xfrm>
        </p:spPr>
        <p:txBody>
          <a:bodyPr/>
          <a:lstStyle/>
          <a:p>
            <a:pPr marL="38099" algn="ctr">
              <a:spcBef>
                <a:spcPts val="11"/>
              </a:spcBef>
            </a:pPr>
            <a:fld id="{81D60167-4931-47E6-BA6A-407CBD079E47}" type="slidenum">
              <a:rPr lang="en-US" sz="1600" b="1" smtClean="0">
                <a:solidFill>
                  <a:srgbClr val="4A5FAB"/>
                </a:solidFill>
                <a:latin typeface="Arial" panose="020B0604020202020204" pitchFamily="34" charset="0"/>
                <a:cs typeface="Arial" panose="020B0604020202020204" pitchFamily="34" charset="0"/>
              </a:rPr>
              <a:pPr marL="38099" algn="ctr">
                <a:spcBef>
                  <a:spcPts val="11"/>
                </a:spcBef>
              </a:pPr>
              <a:t>22</a:t>
            </a:fld>
            <a:endParaRPr lang="en-US" sz="1600" b="1" dirty="0">
              <a:solidFill>
                <a:srgbClr val="4A5FAB"/>
              </a:solidFill>
              <a:latin typeface="Arial" panose="020B0604020202020204" pitchFamily="34" charset="0"/>
              <a:cs typeface="Arial" panose="020B0604020202020204" pitchFamily="34" charset="0"/>
            </a:endParaRPr>
          </a:p>
        </p:txBody>
      </p:sp>
      <p:sp>
        <p:nvSpPr>
          <p:cNvPr id="17" name="Title 4">
            <a:extLst>
              <a:ext uri="{FF2B5EF4-FFF2-40B4-BE49-F238E27FC236}">
                <a16:creationId xmlns:a16="http://schemas.microsoft.com/office/drawing/2014/main" id="{36856204-9674-CFCB-92AE-95B7553D1FE2}"/>
              </a:ext>
            </a:extLst>
          </p:cNvPr>
          <p:cNvSpPr>
            <a:spLocks noGrp="1"/>
          </p:cNvSpPr>
          <p:nvPr>
            <p:ph type="title"/>
          </p:nvPr>
        </p:nvSpPr>
        <p:spPr>
          <a:xfrm>
            <a:off x="609600" y="1047045"/>
            <a:ext cx="11360152" cy="685800"/>
          </a:xfrm>
        </p:spPr>
        <p:txBody>
          <a:bodyPr>
            <a:noAutofit/>
          </a:bodyPr>
          <a:lstStyle/>
          <a:p>
            <a:r>
              <a:rPr lang="en-US" sz="4000" b="1" dirty="0">
                <a:latin typeface="Arial" panose="020B0604020202020204" pitchFamily="34" charset="0"/>
                <a:cs typeface="Arial" panose="020B0604020202020204" pitchFamily="34" charset="0"/>
              </a:rPr>
              <a:t>“Working” the Critical Factors</a:t>
            </a:r>
            <a:endParaRPr lang="en-US" sz="4400" b="1" i="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ABA2517-5742-5E82-1C06-CB9F475F6F12}"/>
              </a:ext>
            </a:extLst>
          </p:cNvPr>
          <p:cNvPicPr>
            <a:picLocks noChangeAspect="1"/>
          </p:cNvPicPr>
          <p:nvPr/>
        </p:nvPicPr>
        <p:blipFill>
          <a:blip r:embed="rId4"/>
          <a:stretch>
            <a:fillRect/>
          </a:stretch>
        </p:blipFill>
        <p:spPr>
          <a:xfrm>
            <a:off x="609600" y="1823419"/>
            <a:ext cx="9860280" cy="3720132"/>
          </a:xfrm>
          <a:prstGeom prst="rect">
            <a:avLst/>
          </a:prstGeom>
        </p:spPr>
      </p:pic>
    </p:spTree>
    <p:extLst>
      <p:ext uri="{BB962C8B-B14F-4D97-AF65-F5344CB8AC3E}">
        <p14:creationId xmlns:p14="http://schemas.microsoft.com/office/powerpoint/2010/main" val="2597450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BAB3F-691C-A205-6E0E-926D3F9C5F29}"/>
            </a:ext>
          </a:extLst>
        </p:cNvPr>
        <p:cNvGrpSpPr/>
        <p:nvPr/>
      </p:nvGrpSpPr>
      <p:grpSpPr>
        <a:xfrm>
          <a:off x="0" y="0"/>
          <a:ext cx="0" cy="0"/>
          <a:chOff x="0" y="0"/>
          <a:chExt cx="0" cy="0"/>
        </a:xfrm>
      </p:grpSpPr>
      <p:pic>
        <p:nvPicPr>
          <p:cNvPr id="8" name="Picture 7" descr="A logo with blue and green circles&#10;&#10;AI-generated content may be incorrect.">
            <a:extLst>
              <a:ext uri="{FF2B5EF4-FFF2-40B4-BE49-F238E27FC236}">
                <a16:creationId xmlns:a16="http://schemas.microsoft.com/office/drawing/2014/main" id="{8E17F2EF-958C-E73C-0BED-7915DFF8E9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4" y="5281806"/>
            <a:ext cx="2912533" cy="1576194"/>
          </a:xfrm>
          <a:prstGeom prst="rect">
            <a:avLst/>
          </a:prstGeom>
        </p:spPr>
      </p:pic>
      <p:sp>
        <p:nvSpPr>
          <p:cNvPr id="11" name="Slide Number Placeholder 10">
            <a:extLst>
              <a:ext uri="{FF2B5EF4-FFF2-40B4-BE49-F238E27FC236}">
                <a16:creationId xmlns:a16="http://schemas.microsoft.com/office/drawing/2014/main" id="{0E99FFDD-C717-CCE0-614B-C1563E3C2C8F}"/>
              </a:ext>
            </a:extLst>
          </p:cNvPr>
          <p:cNvSpPr>
            <a:spLocks noGrp="1"/>
          </p:cNvSpPr>
          <p:nvPr>
            <p:ph type="sldNum" sz="quarter" idx="7"/>
          </p:nvPr>
        </p:nvSpPr>
        <p:spPr>
          <a:xfrm>
            <a:off x="11669181" y="6394079"/>
            <a:ext cx="300571" cy="246221"/>
          </a:xfrm>
        </p:spPr>
        <p:txBody>
          <a:bodyPr/>
          <a:lstStyle/>
          <a:p>
            <a:pPr marL="38099" algn="ctr">
              <a:spcBef>
                <a:spcPts val="11"/>
              </a:spcBef>
            </a:pPr>
            <a:fld id="{81D60167-4931-47E6-BA6A-407CBD079E47}" type="slidenum">
              <a:rPr lang="en-US" sz="1600" b="1" smtClean="0">
                <a:solidFill>
                  <a:srgbClr val="4A5FAB"/>
                </a:solidFill>
                <a:latin typeface="Arial" panose="020B0604020202020204" pitchFamily="34" charset="0"/>
                <a:cs typeface="Arial" panose="020B0604020202020204" pitchFamily="34" charset="0"/>
              </a:rPr>
              <a:pPr marL="38099" algn="ctr">
                <a:spcBef>
                  <a:spcPts val="11"/>
                </a:spcBef>
              </a:pPr>
              <a:t>23</a:t>
            </a:fld>
            <a:endParaRPr lang="en-US" sz="1600" b="1" dirty="0">
              <a:solidFill>
                <a:srgbClr val="4A5FAB"/>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B6BA03A-8430-0374-BCEB-11B0342F4CE9}"/>
              </a:ext>
            </a:extLst>
          </p:cNvPr>
          <p:cNvSpPr txBox="1"/>
          <p:nvPr/>
        </p:nvSpPr>
        <p:spPr>
          <a:xfrm>
            <a:off x="609600" y="1732845"/>
            <a:ext cx="8071556" cy="3450175"/>
          </a:xfrm>
          <a:prstGeom prst="rect">
            <a:avLst/>
          </a:prstGeom>
          <a:noFill/>
        </p:spPr>
        <p:txBody>
          <a:bodyPr wrap="square">
            <a:spAutoFit/>
          </a:bodyPr>
          <a:lstStyle/>
          <a:p>
            <a:pPr>
              <a:lnSpc>
                <a:spcPct val="90000"/>
              </a:lnSpc>
              <a:defRPr/>
            </a:pPr>
            <a:endParaRPr lang="en-US" sz="2800" dirty="0"/>
          </a:p>
          <a:p>
            <a:pPr marL="457200" indent="-457200">
              <a:spcBef>
                <a:spcPts val="600"/>
              </a:spcBef>
              <a:buFont typeface="Arial" panose="020B0604020202020204" pitchFamily="34" charset="0"/>
              <a:buChar char="•"/>
            </a:pPr>
            <a:r>
              <a:rPr lang="en-US" altLang="en-US" sz="2800" dirty="0"/>
              <a:t>Conduct thorough self-assessment.</a:t>
            </a:r>
          </a:p>
          <a:p>
            <a:pPr lvl="1">
              <a:spcBef>
                <a:spcPts val="600"/>
              </a:spcBef>
            </a:pPr>
            <a:r>
              <a:rPr lang="en-US" altLang="en-US" sz="2800" dirty="0"/>
              <a:t>- Analyze/evaluate oneself or one’s actions.</a:t>
            </a:r>
          </a:p>
          <a:p>
            <a:pPr marL="457200" indent="-457200">
              <a:spcBef>
                <a:spcPts val="600"/>
              </a:spcBef>
              <a:buFont typeface="Arial" panose="020B0604020202020204" pitchFamily="34" charset="0"/>
              <a:buChar char="•"/>
            </a:pPr>
            <a:r>
              <a:rPr lang="en-US" altLang="en-US" sz="2800" dirty="0"/>
              <a:t>Use both subjective and objective information.</a:t>
            </a:r>
          </a:p>
          <a:p>
            <a:pPr marL="457200" indent="-457200">
              <a:spcBef>
                <a:spcPts val="600"/>
              </a:spcBef>
              <a:buFont typeface="Arial" panose="020B0604020202020204" pitchFamily="34" charset="0"/>
              <a:buChar char="•"/>
            </a:pPr>
            <a:r>
              <a:rPr lang="en-US" altLang="en-US" sz="2800" dirty="0"/>
              <a:t>Honestly evaluate critical factors.</a:t>
            </a:r>
          </a:p>
          <a:p>
            <a:pPr lvl="1">
              <a:spcBef>
                <a:spcPts val="600"/>
              </a:spcBef>
            </a:pPr>
            <a:r>
              <a:rPr lang="en-US" altLang="en-US" sz="2800" dirty="0"/>
              <a:t>- What is truly critical for you to understand about a given career path.</a:t>
            </a:r>
          </a:p>
        </p:txBody>
      </p:sp>
      <p:sp>
        <p:nvSpPr>
          <p:cNvPr id="17" name="Title 4">
            <a:extLst>
              <a:ext uri="{FF2B5EF4-FFF2-40B4-BE49-F238E27FC236}">
                <a16:creationId xmlns:a16="http://schemas.microsoft.com/office/drawing/2014/main" id="{ADA17AE4-AC36-FB1E-9EA3-D7B193724C07}"/>
              </a:ext>
            </a:extLst>
          </p:cNvPr>
          <p:cNvSpPr>
            <a:spLocks noGrp="1"/>
          </p:cNvSpPr>
          <p:nvPr>
            <p:ph type="title"/>
          </p:nvPr>
        </p:nvSpPr>
        <p:spPr>
          <a:xfrm>
            <a:off x="609600" y="1047045"/>
            <a:ext cx="11360152" cy="685800"/>
          </a:xfrm>
        </p:spPr>
        <p:txBody>
          <a:bodyPr>
            <a:noAutofit/>
          </a:bodyPr>
          <a:lstStyle/>
          <a:p>
            <a:r>
              <a:rPr lang="en-US" sz="4000" b="1" dirty="0">
                <a:latin typeface="Arial" panose="020B0604020202020204" pitchFamily="34" charset="0"/>
                <a:cs typeface="Arial" panose="020B0604020202020204" pitchFamily="34" charset="0"/>
              </a:rPr>
              <a:t>Summary for Assessing Yourself</a:t>
            </a:r>
            <a:endParaRPr lang="en-US" sz="4400" b="1" i="1" dirty="0">
              <a:latin typeface="Arial" panose="020B0604020202020204" pitchFamily="34" charset="0"/>
              <a:cs typeface="Arial" panose="020B0604020202020204" pitchFamily="34" charset="0"/>
            </a:endParaRPr>
          </a:p>
        </p:txBody>
      </p:sp>
      <p:pic>
        <p:nvPicPr>
          <p:cNvPr id="2" name="Picture 1" descr="A person in a white coat&#10;&#10;AI-generated content may be incorrect.">
            <a:extLst>
              <a:ext uri="{FF2B5EF4-FFF2-40B4-BE49-F238E27FC236}">
                <a16:creationId xmlns:a16="http://schemas.microsoft.com/office/drawing/2014/main" id="{61F32D01-937F-9E2F-3056-7156A3C22063}"/>
              </a:ext>
            </a:extLst>
          </p:cNvPr>
          <p:cNvPicPr>
            <a:picLocks noChangeAspect="1"/>
          </p:cNvPicPr>
          <p:nvPr/>
        </p:nvPicPr>
        <p:blipFill>
          <a:blip r:embed="rId4">
            <a:extLst>
              <a:ext uri="{28A0092B-C50C-407E-A947-70E740481C1C}">
                <a14:useLocalDpi xmlns:a14="http://schemas.microsoft.com/office/drawing/2010/main" val="0"/>
              </a:ext>
            </a:extLst>
          </a:blip>
          <a:srcRect l="19313" r="15545"/>
          <a:stretch>
            <a:fillRect/>
          </a:stretch>
        </p:blipFill>
        <p:spPr>
          <a:xfrm>
            <a:off x="8875294" y="2028312"/>
            <a:ext cx="2793887" cy="2859241"/>
          </a:xfrm>
          <a:prstGeom prst="ellipse">
            <a:avLst/>
          </a:prstGeom>
          <a:ln>
            <a:noFill/>
          </a:ln>
          <a:effectLst>
            <a:softEdge rad="112500"/>
          </a:effectLst>
        </p:spPr>
      </p:pic>
    </p:spTree>
    <p:extLst>
      <p:ext uri="{BB962C8B-B14F-4D97-AF65-F5344CB8AC3E}">
        <p14:creationId xmlns:p14="http://schemas.microsoft.com/office/powerpoint/2010/main" val="730898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BB809-545F-4C2B-2A0B-3248B624BF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CAEBBF-D776-2D9F-E2E4-543FAA6EBA3E}"/>
              </a:ext>
            </a:extLst>
          </p:cNvPr>
          <p:cNvSpPr>
            <a:spLocks noGrp="1"/>
          </p:cNvSpPr>
          <p:nvPr>
            <p:ph type="ctrTitle"/>
          </p:nvPr>
        </p:nvSpPr>
        <p:spPr>
          <a:xfrm>
            <a:off x="533400" y="3013501"/>
            <a:ext cx="7084964" cy="830997"/>
          </a:xfrm>
        </p:spPr>
        <p:txBody>
          <a:bodyPr/>
          <a:lstStyle/>
          <a:p>
            <a:r>
              <a:rPr lang="en-US" sz="5400" b="1" dirty="0">
                <a:latin typeface="Arial" panose="020B0604020202020204" pitchFamily="34" charset="0"/>
                <a:cs typeface="Arial" panose="020B0604020202020204" pitchFamily="34" charset="0"/>
              </a:rPr>
              <a:t>Break: 10-minutes</a:t>
            </a:r>
            <a:endParaRPr lang="en-US"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4A1469EA-445F-3153-C915-E5A6AEFBAAE7}"/>
              </a:ext>
            </a:extLst>
          </p:cNvPr>
          <p:cNvSpPr>
            <a:spLocks noGrp="1"/>
          </p:cNvSpPr>
          <p:nvPr>
            <p:ph type="subTitle" idx="4"/>
          </p:nvPr>
        </p:nvSpPr>
        <p:spPr>
          <a:xfrm>
            <a:off x="533400" y="5892800"/>
            <a:ext cx="7583311" cy="498598"/>
          </a:xfrm>
        </p:spPr>
        <p:txBody>
          <a:bodyPr/>
          <a:lstStyle/>
          <a:p>
            <a:pPr marL="0" indent="0" eaLnBrk="0" hangingPunct="0">
              <a:buNone/>
            </a:pPr>
            <a:r>
              <a:rPr lang="en-US" sz="1800" b="1" dirty="0">
                <a:latin typeface="Arial" panose="020B0604020202020204" pitchFamily="34" charset="0"/>
                <a:cs typeface="Arial" panose="020B0604020202020204" pitchFamily="34" charset="0"/>
              </a:rPr>
              <a:t>Copyright © 2025, American Pharmacists Association</a:t>
            </a:r>
            <a:br>
              <a:rPr lang="en-US" sz="1800"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8th Edition</a:t>
            </a:r>
            <a:endParaRPr lang="en-US" sz="1800" dirty="0">
              <a:latin typeface="Arial" panose="020B0604020202020204" pitchFamily="34" charset="0"/>
              <a:cs typeface="Arial" panose="020B0604020202020204" pitchFamily="34" charset="0"/>
            </a:endParaRPr>
          </a:p>
        </p:txBody>
      </p:sp>
      <p:pic>
        <p:nvPicPr>
          <p:cNvPr id="5" name="Picture 4" descr="A person in a white lab coat&#10;&#10;AI-generated content may be incorrect.">
            <a:extLst>
              <a:ext uri="{FF2B5EF4-FFF2-40B4-BE49-F238E27FC236}">
                <a16:creationId xmlns:a16="http://schemas.microsoft.com/office/drawing/2014/main" id="{B8BBBCF3-0B5D-1138-87E1-91BC5B8220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8364" y="1377244"/>
            <a:ext cx="3665474" cy="5480756"/>
          </a:xfrm>
          <a:prstGeom prst="rect">
            <a:avLst/>
          </a:prstGeom>
        </p:spPr>
      </p:pic>
    </p:spTree>
    <p:extLst>
      <p:ext uri="{BB962C8B-B14F-4D97-AF65-F5344CB8AC3E}">
        <p14:creationId xmlns:p14="http://schemas.microsoft.com/office/powerpoint/2010/main" val="36333467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FB705-23A3-FFF4-E12C-2B9BCE23EEE4}"/>
            </a:ext>
          </a:extLst>
        </p:cNvPr>
        <p:cNvGrpSpPr/>
        <p:nvPr/>
      </p:nvGrpSpPr>
      <p:grpSpPr>
        <a:xfrm>
          <a:off x="0" y="0"/>
          <a:ext cx="0" cy="0"/>
          <a:chOff x="0" y="0"/>
          <a:chExt cx="0" cy="0"/>
        </a:xfrm>
      </p:grpSpPr>
      <p:pic>
        <p:nvPicPr>
          <p:cNvPr id="8" name="Picture 7" descr="A logo with blue and green circles&#10;&#10;AI-generated content may be incorrect.">
            <a:extLst>
              <a:ext uri="{FF2B5EF4-FFF2-40B4-BE49-F238E27FC236}">
                <a16:creationId xmlns:a16="http://schemas.microsoft.com/office/drawing/2014/main" id="{A75D7F44-DADA-4A51-E1FA-DCC2FB32D7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4" y="5281806"/>
            <a:ext cx="2912533" cy="1576194"/>
          </a:xfrm>
          <a:prstGeom prst="rect">
            <a:avLst/>
          </a:prstGeom>
        </p:spPr>
      </p:pic>
      <p:sp>
        <p:nvSpPr>
          <p:cNvPr id="11" name="Slide Number Placeholder 10">
            <a:extLst>
              <a:ext uri="{FF2B5EF4-FFF2-40B4-BE49-F238E27FC236}">
                <a16:creationId xmlns:a16="http://schemas.microsoft.com/office/drawing/2014/main" id="{068467AD-1E2B-1D34-FA2E-C1F2FDFB3F1E}"/>
              </a:ext>
            </a:extLst>
          </p:cNvPr>
          <p:cNvSpPr>
            <a:spLocks noGrp="1"/>
          </p:cNvSpPr>
          <p:nvPr>
            <p:ph type="sldNum" sz="quarter" idx="7"/>
          </p:nvPr>
        </p:nvSpPr>
        <p:spPr>
          <a:xfrm>
            <a:off x="11669181" y="6394079"/>
            <a:ext cx="300571" cy="246221"/>
          </a:xfrm>
        </p:spPr>
        <p:txBody>
          <a:bodyPr/>
          <a:lstStyle/>
          <a:p>
            <a:pPr marL="38099" algn="ctr">
              <a:spcBef>
                <a:spcPts val="11"/>
              </a:spcBef>
            </a:pPr>
            <a:fld id="{81D60167-4931-47E6-BA6A-407CBD079E47}" type="slidenum">
              <a:rPr lang="en-US" sz="1600" b="1" smtClean="0">
                <a:solidFill>
                  <a:srgbClr val="4A5FAB"/>
                </a:solidFill>
                <a:latin typeface="Arial" panose="020B0604020202020204" pitchFamily="34" charset="0"/>
                <a:cs typeface="Arial" panose="020B0604020202020204" pitchFamily="34" charset="0"/>
              </a:rPr>
              <a:pPr marL="38099" algn="ctr">
                <a:spcBef>
                  <a:spcPts val="11"/>
                </a:spcBef>
              </a:pPr>
              <a:t>25</a:t>
            </a:fld>
            <a:endParaRPr lang="en-US" sz="1600" b="1" dirty="0">
              <a:solidFill>
                <a:srgbClr val="4A5FAB"/>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58824EC-2B20-569D-2D31-16A7831FE9DD}"/>
              </a:ext>
            </a:extLst>
          </p:cNvPr>
          <p:cNvSpPr txBox="1"/>
          <p:nvPr/>
        </p:nvSpPr>
        <p:spPr>
          <a:xfrm>
            <a:off x="609600" y="1732845"/>
            <a:ext cx="10227733" cy="4145750"/>
          </a:xfrm>
          <a:prstGeom prst="rect">
            <a:avLst/>
          </a:prstGeom>
          <a:noFill/>
        </p:spPr>
        <p:txBody>
          <a:bodyPr wrap="square">
            <a:spAutoFit/>
          </a:bodyPr>
          <a:lstStyle/>
          <a:p>
            <a:pPr>
              <a:lnSpc>
                <a:spcPct val="90000"/>
              </a:lnSpc>
              <a:defRPr/>
            </a:pPr>
            <a:endParaRPr lang="en-US" sz="2800" dirty="0"/>
          </a:p>
          <a:p>
            <a:pPr>
              <a:lnSpc>
                <a:spcPct val="90000"/>
              </a:lnSpc>
              <a:defRPr/>
            </a:pPr>
            <a:endParaRPr lang="en-US" sz="2800" dirty="0"/>
          </a:p>
          <a:p>
            <a:pPr marL="812800" indent="-812800">
              <a:spcBef>
                <a:spcPts val="600"/>
              </a:spcBef>
              <a:buFont typeface="Wingdings" panose="05000000000000000000" pitchFamily="2" charset="2"/>
              <a:buAutoNum type="romanUcPeriod"/>
            </a:pPr>
            <a:r>
              <a:rPr lang="en-US" altLang="en-US" sz="2800" dirty="0"/>
              <a:t>Appraising the Challenge</a:t>
            </a:r>
          </a:p>
          <a:p>
            <a:pPr marL="812800" indent="-812800">
              <a:spcBef>
                <a:spcPts val="600"/>
              </a:spcBef>
              <a:buFont typeface="Wingdings" panose="05000000000000000000" pitchFamily="2" charset="2"/>
              <a:buAutoNum type="romanUcPeriod"/>
            </a:pPr>
            <a:r>
              <a:rPr lang="en-US" altLang="en-US" sz="2800" dirty="0"/>
              <a:t>Assessing Yourself</a:t>
            </a:r>
          </a:p>
          <a:p>
            <a:pPr marL="812800" indent="-812800">
              <a:spcBef>
                <a:spcPts val="600"/>
              </a:spcBef>
              <a:buFont typeface="Wingdings" panose="05000000000000000000" pitchFamily="2" charset="2"/>
              <a:buAutoNum type="romanUcPeriod"/>
            </a:pPr>
            <a:r>
              <a:rPr lang="en-US" altLang="en-US" sz="2800" dirty="0">
                <a:solidFill>
                  <a:srgbClr val="0062A3"/>
                </a:solidFill>
              </a:rPr>
              <a:t>Surveying Alternatives</a:t>
            </a:r>
          </a:p>
          <a:p>
            <a:pPr marL="812800" indent="-812800">
              <a:spcBef>
                <a:spcPts val="600"/>
              </a:spcBef>
              <a:buFont typeface="Wingdings" panose="05000000000000000000" pitchFamily="2" charset="2"/>
              <a:buAutoNum type="romanUcPeriod"/>
            </a:pPr>
            <a:r>
              <a:rPr lang="en-US" altLang="en-US" sz="2800" dirty="0"/>
              <a:t>Evaluating Alternatives</a:t>
            </a:r>
          </a:p>
          <a:p>
            <a:pPr marL="812800" indent="-812800">
              <a:spcBef>
                <a:spcPts val="600"/>
              </a:spcBef>
              <a:buFont typeface="Wingdings" panose="05000000000000000000" pitchFamily="2" charset="2"/>
              <a:buAutoNum type="romanUcPeriod"/>
            </a:pPr>
            <a:r>
              <a:rPr lang="en-US" altLang="en-US" sz="2800" dirty="0"/>
              <a:t>Achieving Commitment</a:t>
            </a:r>
          </a:p>
          <a:p>
            <a:pPr marL="812800" indent="-812800">
              <a:buFont typeface="Wingdings" panose="05000000000000000000" pitchFamily="2" charset="2"/>
              <a:buAutoNum type="romanUcPeriod"/>
            </a:pPr>
            <a:endParaRPr lang="en-US" altLang="en-US" sz="2800" dirty="0"/>
          </a:p>
          <a:p>
            <a:r>
              <a:rPr lang="en-US" altLang="en-US" sz="2000" dirty="0"/>
              <a:t>*Note: </a:t>
            </a:r>
            <a:r>
              <a:rPr lang="ja-JP" altLang="en-US" sz="2000">
                <a:latin typeface="Arial" panose="020B0604020202020204" pitchFamily="34" charset="0"/>
              </a:rPr>
              <a:t>“</a:t>
            </a:r>
            <a:r>
              <a:rPr lang="en-US" altLang="ja-JP" sz="2000" dirty="0"/>
              <a:t>Vigilant</a:t>
            </a:r>
            <a:r>
              <a:rPr lang="ja-JP" altLang="en-US" sz="2000">
                <a:latin typeface="Arial" panose="020B0604020202020204" pitchFamily="34" charset="0"/>
              </a:rPr>
              <a:t>”</a:t>
            </a:r>
            <a:r>
              <a:rPr lang="en-US" altLang="ja-JP" sz="2000" dirty="0"/>
              <a:t> suggests self-awareness and determination.</a:t>
            </a:r>
            <a:endParaRPr lang="en-US" altLang="en-US" sz="2800" dirty="0"/>
          </a:p>
        </p:txBody>
      </p:sp>
      <p:sp>
        <p:nvSpPr>
          <p:cNvPr id="17" name="Title 4">
            <a:extLst>
              <a:ext uri="{FF2B5EF4-FFF2-40B4-BE49-F238E27FC236}">
                <a16:creationId xmlns:a16="http://schemas.microsoft.com/office/drawing/2014/main" id="{D1D9D309-61EA-B662-1961-CC27E005B7E8}"/>
              </a:ext>
            </a:extLst>
          </p:cNvPr>
          <p:cNvSpPr>
            <a:spLocks noGrp="1"/>
          </p:cNvSpPr>
          <p:nvPr>
            <p:ph type="title"/>
          </p:nvPr>
        </p:nvSpPr>
        <p:spPr>
          <a:xfrm>
            <a:off x="609600" y="1047045"/>
            <a:ext cx="10872866" cy="685800"/>
          </a:xfrm>
        </p:spPr>
        <p:txBody>
          <a:bodyPr>
            <a:noAutofit/>
          </a:bodyPr>
          <a:lstStyle/>
          <a:p>
            <a:r>
              <a:rPr lang="en-US" sz="4000" b="1" dirty="0">
                <a:latin typeface="Arial" panose="020B0604020202020204" pitchFamily="34" charset="0"/>
                <a:cs typeface="Arial" panose="020B0604020202020204" pitchFamily="34" charset="0"/>
              </a:rPr>
              <a:t>The Vigilant Decision-Making Process*</a:t>
            </a:r>
            <a:br>
              <a:rPr lang="en-US" sz="4000" b="1" dirty="0">
                <a:latin typeface="Arial" panose="020B0604020202020204" pitchFamily="34" charset="0"/>
                <a:cs typeface="Arial" panose="020B0604020202020204" pitchFamily="34" charset="0"/>
              </a:rPr>
            </a:br>
            <a:r>
              <a:rPr lang="en-US" sz="2400" b="1" i="1" dirty="0">
                <a:latin typeface="Arial" panose="020B0604020202020204" pitchFamily="34" charset="0"/>
                <a:cs typeface="Arial" panose="020B0604020202020204" pitchFamily="34" charset="0"/>
              </a:rPr>
              <a:t>(Decision-Making, Irving Janis and Leon Mann)</a:t>
            </a:r>
            <a:endParaRPr lang="en-US" sz="44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9594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CA53E-73DE-36D5-E113-E056B30A4E51}"/>
            </a:ext>
          </a:extLst>
        </p:cNvPr>
        <p:cNvGrpSpPr/>
        <p:nvPr/>
      </p:nvGrpSpPr>
      <p:grpSpPr>
        <a:xfrm>
          <a:off x="0" y="0"/>
          <a:ext cx="0" cy="0"/>
          <a:chOff x="0" y="0"/>
          <a:chExt cx="0" cy="0"/>
        </a:xfrm>
      </p:grpSpPr>
      <p:pic>
        <p:nvPicPr>
          <p:cNvPr id="8" name="Picture 7" descr="A logo with blue and green circles&#10;&#10;AI-generated content may be incorrect.">
            <a:extLst>
              <a:ext uri="{FF2B5EF4-FFF2-40B4-BE49-F238E27FC236}">
                <a16:creationId xmlns:a16="http://schemas.microsoft.com/office/drawing/2014/main" id="{BF3FE9AF-4EEB-839D-59DF-FC5CD2123F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4" y="5281806"/>
            <a:ext cx="2912533" cy="1576194"/>
          </a:xfrm>
          <a:prstGeom prst="rect">
            <a:avLst/>
          </a:prstGeom>
        </p:spPr>
      </p:pic>
      <p:sp>
        <p:nvSpPr>
          <p:cNvPr id="11" name="Slide Number Placeholder 10">
            <a:extLst>
              <a:ext uri="{FF2B5EF4-FFF2-40B4-BE49-F238E27FC236}">
                <a16:creationId xmlns:a16="http://schemas.microsoft.com/office/drawing/2014/main" id="{992A17B2-29B6-940D-5FAF-C482483FA7AA}"/>
              </a:ext>
            </a:extLst>
          </p:cNvPr>
          <p:cNvSpPr>
            <a:spLocks noGrp="1"/>
          </p:cNvSpPr>
          <p:nvPr>
            <p:ph type="sldNum" sz="quarter" idx="7"/>
          </p:nvPr>
        </p:nvSpPr>
        <p:spPr>
          <a:xfrm>
            <a:off x="11669181" y="6394079"/>
            <a:ext cx="300571" cy="246221"/>
          </a:xfrm>
        </p:spPr>
        <p:txBody>
          <a:bodyPr/>
          <a:lstStyle/>
          <a:p>
            <a:pPr marL="38099" algn="ctr">
              <a:spcBef>
                <a:spcPts val="11"/>
              </a:spcBef>
            </a:pPr>
            <a:fld id="{81D60167-4931-47E6-BA6A-407CBD079E47}" type="slidenum">
              <a:rPr lang="en-US" sz="1600" b="1" smtClean="0">
                <a:solidFill>
                  <a:srgbClr val="4A5FAB"/>
                </a:solidFill>
                <a:latin typeface="Arial" panose="020B0604020202020204" pitchFamily="34" charset="0"/>
                <a:cs typeface="Arial" panose="020B0604020202020204" pitchFamily="34" charset="0"/>
              </a:rPr>
              <a:pPr marL="38099" algn="ctr">
                <a:spcBef>
                  <a:spcPts val="11"/>
                </a:spcBef>
              </a:pPr>
              <a:t>26</a:t>
            </a:fld>
            <a:endParaRPr lang="en-US" sz="1600" b="1" dirty="0">
              <a:solidFill>
                <a:srgbClr val="4A5FAB"/>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DE8196E-9405-B224-2EA2-08D812BD8B60}"/>
              </a:ext>
            </a:extLst>
          </p:cNvPr>
          <p:cNvSpPr txBox="1"/>
          <p:nvPr/>
        </p:nvSpPr>
        <p:spPr>
          <a:xfrm>
            <a:off x="609599" y="1732845"/>
            <a:ext cx="9708445" cy="4819781"/>
          </a:xfrm>
          <a:prstGeom prst="rect">
            <a:avLst/>
          </a:prstGeom>
          <a:noFill/>
        </p:spPr>
        <p:txBody>
          <a:bodyPr wrap="square">
            <a:spAutoFit/>
          </a:bodyPr>
          <a:lstStyle/>
          <a:p>
            <a:pPr>
              <a:lnSpc>
                <a:spcPct val="90000"/>
              </a:lnSpc>
              <a:defRPr/>
            </a:pPr>
            <a:endParaRPr lang="en-US" sz="2800" dirty="0"/>
          </a:p>
          <a:p>
            <a:pPr marL="457200" indent="-457200">
              <a:spcBef>
                <a:spcPts val="600"/>
              </a:spcBef>
              <a:buFont typeface="Arial" panose="020B0604020202020204" pitchFamily="34" charset="0"/>
              <a:buChar char="•"/>
            </a:pPr>
            <a:r>
              <a:rPr lang="en-US" altLang="en-US" sz="2800" dirty="0"/>
              <a:t>Read the sample profile. </a:t>
            </a:r>
          </a:p>
          <a:p>
            <a:pPr marL="457200" indent="-457200">
              <a:spcBef>
                <a:spcPts val="600"/>
              </a:spcBef>
              <a:buFont typeface="Arial" panose="020B0604020202020204" pitchFamily="34" charset="0"/>
              <a:buChar char="•"/>
            </a:pPr>
            <a:r>
              <a:rPr lang="en-US" altLang="en-US" sz="2800" dirty="0"/>
              <a:t>Compare the profile of this career option with your rating of critical factors.</a:t>
            </a:r>
          </a:p>
          <a:p>
            <a:pPr marL="457200" indent="-457200">
              <a:spcBef>
                <a:spcPts val="600"/>
              </a:spcBef>
              <a:buFont typeface="Arial" panose="020B0604020202020204" pitchFamily="34" charset="0"/>
              <a:buChar char="•"/>
            </a:pPr>
            <a:r>
              <a:rPr lang="en-US" altLang="en-US" sz="2800" dirty="0"/>
              <a:t>Complete the exercise immediately after the profile.</a:t>
            </a:r>
          </a:p>
          <a:p>
            <a:pPr marL="457200" indent="-457200">
              <a:spcBef>
                <a:spcPts val="600"/>
              </a:spcBef>
              <a:buFont typeface="Arial" panose="020B0604020202020204" pitchFamily="34" charset="0"/>
              <a:buChar char="•"/>
            </a:pPr>
            <a:endParaRPr lang="en-US" altLang="en-US" sz="1100" dirty="0"/>
          </a:p>
          <a:p>
            <a:r>
              <a:rPr lang="en-US" altLang="en-US" sz="2800" dirty="0"/>
              <a:t>Sample Career Option Profile: </a:t>
            </a:r>
          </a:p>
          <a:p>
            <a:r>
              <a:rPr lang="en-US" altLang="en-US" sz="2800" b="1" dirty="0"/>
              <a:t>Pharmaceutical Industry Medical Science Liaison (MSL) </a:t>
            </a:r>
            <a:r>
              <a:rPr lang="en-US" altLang="en-US" sz="2400" dirty="0">
                <a:solidFill>
                  <a:srgbClr val="2AB7B1"/>
                </a:solidFill>
              </a:rPr>
              <a:t>www.pharmacist.com/Career/Career-Pathways/Career-</a:t>
            </a:r>
            <a:br>
              <a:rPr lang="en-US" altLang="en-US" sz="2400" dirty="0">
                <a:solidFill>
                  <a:srgbClr val="2AB7B1"/>
                </a:solidFill>
              </a:rPr>
            </a:br>
            <a:r>
              <a:rPr lang="en-US" altLang="en-US" sz="2400" dirty="0">
                <a:solidFill>
                  <a:srgbClr val="2AB7B1"/>
                </a:solidFill>
              </a:rPr>
              <a:t>Option-Profiles/Industry-MSL</a:t>
            </a:r>
            <a:endParaRPr lang="en-US" altLang="en-US" sz="2800" dirty="0"/>
          </a:p>
          <a:p>
            <a:endParaRPr lang="en-US" altLang="en-US" sz="2800" dirty="0"/>
          </a:p>
        </p:txBody>
      </p:sp>
      <p:sp>
        <p:nvSpPr>
          <p:cNvPr id="17" name="Title 4">
            <a:extLst>
              <a:ext uri="{FF2B5EF4-FFF2-40B4-BE49-F238E27FC236}">
                <a16:creationId xmlns:a16="http://schemas.microsoft.com/office/drawing/2014/main" id="{0CA1A799-BEC6-0EF1-2501-AE88BACAB7FE}"/>
              </a:ext>
            </a:extLst>
          </p:cNvPr>
          <p:cNvSpPr>
            <a:spLocks noGrp="1"/>
          </p:cNvSpPr>
          <p:nvPr>
            <p:ph type="title"/>
          </p:nvPr>
        </p:nvSpPr>
        <p:spPr>
          <a:xfrm>
            <a:off x="609600" y="1047045"/>
            <a:ext cx="11360152" cy="685800"/>
          </a:xfrm>
        </p:spPr>
        <p:txBody>
          <a:bodyPr>
            <a:noAutofit/>
          </a:bodyPr>
          <a:lstStyle/>
          <a:p>
            <a:r>
              <a:rPr lang="en-US" sz="4000" b="1" dirty="0">
                <a:latin typeface="Arial" panose="020B0604020202020204" pitchFamily="34" charset="0"/>
                <a:cs typeface="Arial" panose="020B0604020202020204" pitchFamily="34" charset="0"/>
              </a:rPr>
              <a:t>Career Option Profile Exercise</a:t>
            </a:r>
            <a:endParaRPr lang="en-US" sz="44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0129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B053E-C7F4-7750-A382-DE70DA1F6EB0}"/>
            </a:ext>
          </a:extLst>
        </p:cNvPr>
        <p:cNvGrpSpPr/>
        <p:nvPr/>
      </p:nvGrpSpPr>
      <p:grpSpPr>
        <a:xfrm>
          <a:off x="0" y="0"/>
          <a:ext cx="0" cy="0"/>
          <a:chOff x="0" y="0"/>
          <a:chExt cx="0" cy="0"/>
        </a:xfrm>
      </p:grpSpPr>
      <p:pic>
        <p:nvPicPr>
          <p:cNvPr id="8" name="Picture 7" descr="A logo with blue and green circles&#10;&#10;AI-generated content may be incorrect.">
            <a:extLst>
              <a:ext uri="{FF2B5EF4-FFF2-40B4-BE49-F238E27FC236}">
                <a16:creationId xmlns:a16="http://schemas.microsoft.com/office/drawing/2014/main" id="{1A4F0C26-D870-F885-0D53-AF4FD9046B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4" y="5281806"/>
            <a:ext cx="2912533" cy="1576194"/>
          </a:xfrm>
          <a:prstGeom prst="rect">
            <a:avLst/>
          </a:prstGeom>
        </p:spPr>
      </p:pic>
      <p:sp>
        <p:nvSpPr>
          <p:cNvPr id="11" name="Slide Number Placeholder 10">
            <a:extLst>
              <a:ext uri="{FF2B5EF4-FFF2-40B4-BE49-F238E27FC236}">
                <a16:creationId xmlns:a16="http://schemas.microsoft.com/office/drawing/2014/main" id="{B29D0016-30B2-0B88-CFFA-A85BCE23CB9C}"/>
              </a:ext>
            </a:extLst>
          </p:cNvPr>
          <p:cNvSpPr>
            <a:spLocks noGrp="1"/>
          </p:cNvSpPr>
          <p:nvPr>
            <p:ph type="sldNum" sz="quarter" idx="7"/>
          </p:nvPr>
        </p:nvSpPr>
        <p:spPr>
          <a:xfrm>
            <a:off x="11669181" y="6394079"/>
            <a:ext cx="300571" cy="246221"/>
          </a:xfrm>
        </p:spPr>
        <p:txBody>
          <a:bodyPr/>
          <a:lstStyle/>
          <a:p>
            <a:pPr marL="38099" algn="ctr">
              <a:spcBef>
                <a:spcPts val="11"/>
              </a:spcBef>
            </a:pPr>
            <a:fld id="{81D60167-4931-47E6-BA6A-407CBD079E47}" type="slidenum">
              <a:rPr lang="en-US" sz="1600" b="1" smtClean="0">
                <a:solidFill>
                  <a:srgbClr val="4A5FAB"/>
                </a:solidFill>
                <a:latin typeface="Arial" panose="020B0604020202020204" pitchFamily="34" charset="0"/>
                <a:cs typeface="Arial" panose="020B0604020202020204" pitchFamily="34" charset="0"/>
              </a:rPr>
              <a:pPr marL="38099" algn="ctr">
                <a:spcBef>
                  <a:spcPts val="11"/>
                </a:spcBef>
              </a:pPr>
              <a:t>27</a:t>
            </a:fld>
            <a:endParaRPr lang="en-US" sz="1600" b="1" dirty="0">
              <a:solidFill>
                <a:srgbClr val="4A5FAB"/>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B964D72-900F-3689-EB1D-DE60B931946C}"/>
              </a:ext>
            </a:extLst>
          </p:cNvPr>
          <p:cNvSpPr txBox="1"/>
          <p:nvPr/>
        </p:nvSpPr>
        <p:spPr>
          <a:xfrm>
            <a:off x="609599" y="1732845"/>
            <a:ext cx="11360152" cy="424732"/>
          </a:xfrm>
          <a:prstGeom prst="rect">
            <a:avLst/>
          </a:prstGeom>
          <a:noFill/>
        </p:spPr>
        <p:txBody>
          <a:bodyPr wrap="square">
            <a:spAutoFit/>
          </a:bodyPr>
          <a:lstStyle/>
          <a:p>
            <a:pPr>
              <a:lnSpc>
                <a:spcPct val="90000"/>
              </a:lnSpc>
              <a:defRPr/>
            </a:pPr>
            <a:r>
              <a:rPr lang="en-US" altLang="en-US" sz="2400" dirty="0">
                <a:solidFill>
                  <a:srgbClr val="4A5FAB"/>
                </a:solidFill>
              </a:rPr>
              <a:t>(The closer to </a:t>
            </a:r>
            <a:r>
              <a:rPr lang="ja-JP" altLang="en-US" sz="2400">
                <a:solidFill>
                  <a:srgbClr val="4A5FAB"/>
                </a:solidFill>
                <a:latin typeface="Arial" panose="020B0604020202020204" pitchFamily="34" charset="0"/>
              </a:rPr>
              <a:t>“</a:t>
            </a:r>
            <a:r>
              <a:rPr lang="en-US" altLang="ja-JP" sz="2400" dirty="0">
                <a:solidFill>
                  <a:srgbClr val="4A5FAB"/>
                </a:solidFill>
              </a:rPr>
              <a:t>0,</a:t>
            </a:r>
            <a:r>
              <a:rPr lang="ja-JP" altLang="en-US" sz="2400">
                <a:solidFill>
                  <a:srgbClr val="4A5FAB"/>
                </a:solidFill>
                <a:latin typeface="Arial" panose="020B0604020202020204" pitchFamily="34" charset="0"/>
              </a:rPr>
              <a:t>”</a:t>
            </a:r>
            <a:r>
              <a:rPr lang="en-US" altLang="ja-JP" sz="2400" dirty="0">
                <a:solidFill>
                  <a:srgbClr val="4A5FAB"/>
                </a:solidFill>
              </a:rPr>
              <a:t> the more likely this option needs more investigation)</a:t>
            </a:r>
            <a:endParaRPr lang="en-US" altLang="en-US" sz="2800" dirty="0"/>
          </a:p>
        </p:txBody>
      </p:sp>
      <p:sp>
        <p:nvSpPr>
          <p:cNvPr id="17" name="Title 4">
            <a:extLst>
              <a:ext uri="{FF2B5EF4-FFF2-40B4-BE49-F238E27FC236}">
                <a16:creationId xmlns:a16="http://schemas.microsoft.com/office/drawing/2014/main" id="{77CDFB2E-C63A-854D-0AD8-3BFE365AFA19}"/>
              </a:ext>
            </a:extLst>
          </p:cNvPr>
          <p:cNvSpPr>
            <a:spLocks noGrp="1"/>
          </p:cNvSpPr>
          <p:nvPr>
            <p:ph type="title"/>
          </p:nvPr>
        </p:nvSpPr>
        <p:spPr>
          <a:xfrm>
            <a:off x="609600" y="1047045"/>
            <a:ext cx="11360152" cy="685800"/>
          </a:xfrm>
        </p:spPr>
        <p:txBody>
          <a:bodyPr>
            <a:noAutofit/>
          </a:bodyPr>
          <a:lstStyle/>
          <a:p>
            <a:r>
              <a:rPr lang="en-US" sz="4000" b="1" dirty="0">
                <a:latin typeface="Arial" panose="020B0604020202020204" pitchFamily="34" charset="0"/>
                <a:cs typeface="Arial" panose="020B0604020202020204" pitchFamily="34" charset="0"/>
              </a:rPr>
              <a:t>Sample Career Option Profile</a:t>
            </a:r>
            <a:endParaRPr lang="en-US" sz="4400" b="1" i="1" dirty="0">
              <a:latin typeface="Arial" panose="020B0604020202020204" pitchFamily="34" charset="0"/>
              <a:cs typeface="Arial" panose="020B0604020202020204" pitchFamily="34" charset="0"/>
            </a:endParaRPr>
          </a:p>
        </p:txBody>
      </p:sp>
      <p:graphicFrame>
        <p:nvGraphicFramePr>
          <p:cNvPr id="2" name="Group 71">
            <a:extLst>
              <a:ext uri="{FF2B5EF4-FFF2-40B4-BE49-F238E27FC236}">
                <a16:creationId xmlns:a16="http://schemas.microsoft.com/office/drawing/2014/main" id="{791837F0-CB36-8B37-AC60-597FB3DAD017}"/>
              </a:ext>
            </a:extLst>
          </p:cNvPr>
          <p:cNvGraphicFramePr>
            <a:graphicFrameLocks/>
          </p:cNvGraphicFramePr>
          <p:nvPr>
            <p:extLst>
              <p:ext uri="{D42A27DB-BD31-4B8C-83A1-F6EECF244321}">
                <p14:modId xmlns:p14="http://schemas.microsoft.com/office/powerpoint/2010/main" val="4277885410"/>
              </p:ext>
            </p:extLst>
          </p:nvPr>
        </p:nvGraphicFramePr>
        <p:xfrm>
          <a:off x="609599" y="2408314"/>
          <a:ext cx="8297336" cy="4053830"/>
        </p:xfrm>
        <a:graphic>
          <a:graphicData uri="http://schemas.openxmlformats.org/drawingml/2006/table">
            <a:tbl>
              <a:tblPr/>
              <a:tblGrid>
                <a:gridCol w="2570790">
                  <a:extLst>
                    <a:ext uri="{9D8B030D-6E8A-4147-A177-3AD203B41FA5}">
                      <a16:colId xmlns:a16="http://schemas.microsoft.com/office/drawing/2014/main" val="20000"/>
                    </a:ext>
                  </a:extLst>
                </a:gridCol>
                <a:gridCol w="1750429">
                  <a:extLst>
                    <a:ext uri="{9D8B030D-6E8A-4147-A177-3AD203B41FA5}">
                      <a16:colId xmlns:a16="http://schemas.microsoft.com/office/drawing/2014/main" val="20001"/>
                    </a:ext>
                  </a:extLst>
                </a:gridCol>
                <a:gridCol w="1947896">
                  <a:extLst>
                    <a:ext uri="{9D8B030D-6E8A-4147-A177-3AD203B41FA5}">
                      <a16:colId xmlns:a16="http://schemas.microsoft.com/office/drawing/2014/main" val="20002"/>
                    </a:ext>
                  </a:extLst>
                </a:gridCol>
                <a:gridCol w="2028221">
                  <a:extLst>
                    <a:ext uri="{9D8B030D-6E8A-4147-A177-3AD203B41FA5}">
                      <a16:colId xmlns:a16="http://schemas.microsoft.com/office/drawing/2014/main" val="20003"/>
                    </a:ext>
                  </a:extLst>
                </a:gridCol>
              </a:tblGrid>
              <a:tr h="761990">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000" b="1" i="0" u="none" strike="noStrike" cap="none" normalizeH="0" baseline="0" dirty="0">
                          <a:ln>
                            <a:noFill/>
                          </a:ln>
                          <a:solidFill>
                            <a:schemeClr val="tx1"/>
                          </a:solidFill>
                          <a:effectLst/>
                          <a:latin typeface="+mn-lt"/>
                          <a:ea typeface="ＭＳ Ｐゴシック" charset="0"/>
                        </a:rPr>
                        <a:t>Critical factor</a:t>
                      </a:r>
                    </a:p>
                  </a:txBody>
                  <a:tcPr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000" b="1" i="0" u="none" strike="noStrike" cap="none" normalizeH="0" baseline="0" dirty="0">
                          <a:ln>
                            <a:noFill/>
                          </a:ln>
                          <a:solidFill>
                            <a:schemeClr val="tx1"/>
                          </a:solidFill>
                          <a:effectLst/>
                          <a:latin typeface="+mn-lt"/>
                          <a:ea typeface="ＭＳ Ｐゴシック" charset="0"/>
                        </a:rPr>
                        <a:t>Your Rating (1 to 10)</a:t>
                      </a: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000" b="1" i="0" u="none" strike="noStrike" cap="none" normalizeH="0" baseline="0" dirty="0">
                          <a:ln>
                            <a:noFill/>
                          </a:ln>
                          <a:solidFill>
                            <a:schemeClr val="tx1"/>
                          </a:solidFill>
                          <a:effectLst/>
                          <a:latin typeface="+mn-lt"/>
                          <a:ea typeface="ＭＳ Ｐゴシック" charset="0"/>
                        </a:rPr>
                        <a:t>Mean Scores From Profile</a:t>
                      </a: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000" b="1" i="0" u="none" strike="noStrike" cap="none" normalizeH="0" baseline="0" dirty="0">
                          <a:ln>
                            <a:noFill/>
                          </a:ln>
                          <a:solidFill>
                            <a:schemeClr val="tx1"/>
                          </a:solidFill>
                          <a:effectLst/>
                          <a:latin typeface="+mn-lt"/>
                          <a:ea typeface="ＭＳ Ｐゴシック" charset="0"/>
                        </a:rPr>
                        <a:t>Difference (Ignore +/-)</a:t>
                      </a:r>
                    </a:p>
                  </a:txBody>
                  <a:tcPr marT="45715" marB="457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48640">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000" b="0" i="0" u="none" strike="noStrike" cap="none" normalizeH="0" baseline="0" dirty="0">
                          <a:ln>
                            <a:noFill/>
                          </a:ln>
                          <a:solidFill>
                            <a:schemeClr val="tx1"/>
                          </a:solidFill>
                          <a:effectLst/>
                          <a:latin typeface="+mn-lt"/>
                          <a:ea typeface="ＭＳ Ｐゴシック" charset="0"/>
                        </a:rPr>
                        <a:t>Patient relationships</a:t>
                      </a:r>
                    </a:p>
                  </a:txBody>
                  <a:tcPr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000" b="0" i="0" u="none" strike="noStrike" cap="none" normalizeH="0" baseline="0" dirty="0">
                          <a:ln>
                            <a:noFill/>
                          </a:ln>
                          <a:solidFill>
                            <a:schemeClr val="tx1"/>
                          </a:solidFill>
                          <a:effectLst/>
                          <a:latin typeface="+mn-lt"/>
                          <a:ea typeface="ＭＳ Ｐゴシック" charset="0"/>
                        </a:rPr>
                        <a:t>10</a:t>
                      </a: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000" b="0" i="0" u="none" strike="noStrike" cap="none" normalizeH="0" baseline="0" dirty="0">
                          <a:ln>
                            <a:noFill/>
                          </a:ln>
                          <a:solidFill>
                            <a:schemeClr val="tx1"/>
                          </a:solidFill>
                          <a:effectLst/>
                          <a:latin typeface="+mn-lt"/>
                          <a:ea typeface="ＭＳ Ｐゴシック" charset="0"/>
                        </a:rPr>
                        <a:t>3.0</a:t>
                      </a: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000" b="0" i="0" u="none" strike="noStrike" cap="none" normalizeH="0" baseline="0" dirty="0">
                          <a:ln>
                            <a:noFill/>
                          </a:ln>
                          <a:solidFill>
                            <a:schemeClr val="tx1"/>
                          </a:solidFill>
                          <a:effectLst/>
                          <a:latin typeface="+mn-lt"/>
                          <a:ea typeface="ＭＳ Ｐゴシック" charset="0"/>
                        </a:rPr>
                        <a:t>7.0</a:t>
                      </a:r>
                    </a:p>
                  </a:txBody>
                  <a:tcPr marT="45715" marB="457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48640">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000" b="0" i="0" u="none" strike="noStrike" cap="none" normalizeH="0" baseline="0" dirty="0">
                          <a:ln>
                            <a:noFill/>
                          </a:ln>
                          <a:solidFill>
                            <a:schemeClr val="tx1"/>
                          </a:solidFill>
                          <a:effectLst/>
                          <a:latin typeface="+mn-lt"/>
                          <a:ea typeface="ＭＳ Ｐゴシック" charset="0"/>
                        </a:rPr>
                        <a:t>Problem solving</a:t>
                      </a:r>
                    </a:p>
                  </a:txBody>
                  <a:tcPr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000" b="0" i="0" u="none" strike="noStrike" cap="none" normalizeH="0" baseline="0" dirty="0">
                          <a:ln>
                            <a:noFill/>
                          </a:ln>
                          <a:solidFill>
                            <a:schemeClr val="tx1"/>
                          </a:solidFill>
                          <a:effectLst/>
                          <a:latin typeface="+mn-lt"/>
                          <a:ea typeface="ＭＳ Ｐゴシック" charset="0"/>
                        </a:rPr>
                        <a:t>8</a:t>
                      </a: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000" b="0" i="0" u="none" strike="noStrike" cap="none" normalizeH="0" baseline="0" dirty="0">
                          <a:ln>
                            <a:noFill/>
                          </a:ln>
                          <a:solidFill>
                            <a:schemeClr val="tx1"/>
                          </a:solidFill>
                          <a:effectLst/>
                          <a:latin typeface="+mn-lt"/>
                          <a:ea typeface="ＭＳ Ｐゴシック" charset="0"/>
                        </a:rPr>
                        <a:t>4.1</a:t>
                      </a: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000" b="0" i="0" u="none" strike="noStrike" cap="none" normalizeH="0" baseline="0" dirty="0">
                          <a:ln>
                            <a:noFill/>
                          </a:ln>
                          <a:solidFill>
                            <a:schemeClr val="tx1"/>
                          </a:solidFill>
                          <a:effectLst/>
                          <a:latin typeface="+mn-lt"/>
                          <a:ea typeface="ＭＳ Ｐゴシック" charset="0"/>
                        </a:rPr>
                        <a:t>3.9</a:t>
                      </a:r>
                    </a:p>
                  </a:txBody>
                  <a:tcPr marT="45715" marB="457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48640">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000" b="0" i="0" u="none" strike="noStrike" cap="none" normalizeH="0" baseline="0" dirty="0">
                          <a:ln>
                            <a:noFill/>
                          </a:ln>
                          <a:solidFill>
                            <a:schemeClr val="tx1"/>
                          </a:solidFill>
                          <a:effectLst/>
                          <a:latin typeface="+mn-lt"/>
                          <a:ea typeface="ＭＳ Ｐゴシック" charset="0"/>
                        </a:rPr>
                        <a:t>Family/leisure time</a:t>
                      </a:r>
                    </a:p>
                  </a:txBody>
                  <a:tcPr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000" b="0" i="0" u="none" strike="noStrike" cap="none" normalizeH="0" baseline="0" dirty="0">
                          <a:ln>
                            <a:noFill/>
                          </a:ln>
                          <a:solidFill>
                            <a:schemeClr val="tx1"/>
                          </a:solidFill>
                          <a:effectLst/>
                          <a:latin typeface="+mn-lt"/>
                          <a:ea typeface="ＭＳ Ｐゴシック" charset="0"/>
                        </a:rPr>
                        <a:t>9</a:t>
                      </a: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000" b="0" i="0" u="none" strike="noStrike" cap="none" normalizeH="0" baseline="0" dirty="0">
                          <a:ln>
                            <a:noFill/>
                          </a:ln>
                          <a:solidFill>
                            <a:schemeClr val="tx1"/>
                          </a:solidFill>
                          <a:effectLst/>
                          <a:latin typeface="+mn-lt"/>
                          <a:ea typeface="ＭＳ Ｐゴシック" charset="0"/>
                        </a:rPr>
                        <a:t>6.0</a:t>
                      </a: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000" b="0" i="0" u="none" strike="noStrike" cap="none" normalizeH="0" baseline="0" dirty="0">
                          <a:ln>
                            <a:noFill/>
                          </a:ln>
                          <a:solidFill>
                            <a:schemeClr val="tx1"/>
                          </a:solidFill>
                          <a:effectLst/>
                          <a:latin typeface="+mn-lt"/>
                          <a:ea typeface="ＭＳ Ｐゴシック" charset="0"/>
                        </a:rPr>
                        <a:t>3.0</a:t>
                      </a:r>
                    </a:p>
                  </a:txBody>
                  <a:tcPr marT="45715" marB="457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48640">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000" b="0" i="0" u="none" strike="noStrike" cap="none" normalizeH="0" baseline="0" dirty="0">
                          <a:ln>
                            <a:noFill/>
                          </a:ln>
                          <a:solidFill>
                            <a:schemeClr val="tx1"/>
                          </a:solidFill>
                          <a:effectLst/>
                          <a:latin typeface="+mn-lt"/>
                          <a:ea typeface="ＭＳ Ｐゴシック" charset="0"/>
                        </a:rPr>
                        <a:t>Repetition</a:t>
                      </a:r>
                    </a:p>
                  </a:txBody>
                  <a:tcPr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000" b="0" i="0" u="none" strike="noStrike" cap="none" normalizeH="0" baseline="0" dirty="0">
                          <a:ln>
                            <a:noFill/>
                          </a:ln>
                          <a:solidFill>
                            <a:schemeClr val="tx1"/>
                          </a:solidFill>
                          <a:effectLst/>
                          <a:latin typeface="+mn-lt"/>
                          <a:ea typeface="ＭＳ Ｐゴシック" charset="0"/>
                        </a:rPr>
                        <a:t>5</a:t>
                      </a: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000" b="0" i="0" u="none" strike="noStrike" cap="none" normalizeH="0" baseline="0" dirty="0">
                          <a:ln>
                            <a:noFill/>
                          </a:ln>
                          <a:solidFill>
                            <a:schemeClr val="tx1"/>
                          </a:solidFill>
                          <a:effectLst/>
                          <a:latin typeface="+mn-lt"/>
                          <a:ea typeface="ＭＳ Ｐゴシック" charset="0"/>
                        </a:rPr>
                        <a:t>7.0</a:t>
                      </a: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000" b="0" i="0" u="none" strike="noStrike" cap="none" normalizeH="0" baseline="0" dirty="0">
                          <a:ln>
                            <a:noFill/>
                          </a:ln>
                          <a:solidFill>
                            <a:schemeClr val="tx1"/>
                          </a:solidFill>
                          <a:effectLst/>
                          <a:latin typeface="+mn-lt"/>
                          <a:ea typeface="ＭＳ Ｐゴシック" charset="0"/>
                        </a:rPr>
                        <a:t>2.0</a:t>
                      </a:r>
                    </a:p>
                  </a:txBody>
                  <a:tcPr marT="45715" marB="457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48640">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000" b="0" i="0" u="none" strike="noStrike" cap="none" normalizeH="0" baseline="0" dirty="0">
                          <a:ln>
                            <a:noFill/>
                          </a:ln>
                          <a:solidFill>
                            <a:schemeClr val="tx1"/>
                          </a:solidFill>
                          <a:effectLst/>
                          <a:latin typeface="+mn-lt"/>
                          <a:ea typeface="ＭＳ Ｐゴシック" charset="0"/>
                        </a:rPr>
                        <a:t>Autonomy</a:t>
                      </a:r>
                    </a:p>
                  </a:txBody>
                  <a:tcPr marT="45715" marB="4571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000" b="0" i="0" u="none" strike="noStrike" cap="none" normalizeH="0" baseline="0" dirty="0">
                          <a:ln>
                            <a:noFill/>
                          </a:ln>
                          <a:solidFill>
                            <a:schemeClr val="tx1"/>
                          </a:solidFill>
                          <a:effectLst/>
                          <a:latin typeface="+mn-lt"/>
                          <a:ea typeface="ＭＳ Ｐゴシック" charset="0"/>
                        </a:rPr>
                        <a:t>10</a:t>
                      </a: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000" b="0" i="0" u="none" strike="noStrike" cap="none" normalizeH="0" baseline="0" dirty="0">
                          <a:ln>
                            <a:noFill/>
                          </a:ln>
                          <a:solidFill>
                            <a:schemeClr val="tx1"/>
                          </a:solidFill>
                          <a:effectLst/>
                          <a:latin typeface="+mn-lt"/>
                          <a:ea typeface="ＭＳ Ｐゴシック" charset="0"/>
                        </a:rPr>
                        <a:t>5.7</a:t>
                      </a: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000" b="0" i="0" u="none" strike="noStrike" cap="none" normalizeH="0" baseline="0" dirty="0">
                          <a:ln>
                            <a:noFill/>
                          </a:ln>
                          <a:solidFill>
                            <a:schemeClr val="tx1"/>
                          </a:solidFill>
                          <a:effectLst/>
                          <a:latin typeface="+mn-lt"/>
                          <a:ea typeface="ＭＳ Ｐゴシック" charset="0"/>
                        </a:rPr>
                        <a:t>4.3</a:t>
                      </a:r>
                    </a:p>
                  </a:txBody>
                  <a:tcPr marT="45715" marB="457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48640">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endParaRPr kumimoji="0" lang="en-US" sz="2000" b="0" i="0" u="none" strike="noStrike" cap="none" normalizeH="0" baseline="0" dirty="0">
                        <a:ln>
                          <a:noFill/>
                        </a:ln>
                        <a:solidFill>
                          <a:schemeClr val="tx1"/>
                        </a:solidFill>
                        <a:effectLst/>
                        <a:latin typeface="+mn-lt"/>
                        <a:ea typeface="ＭＳ Ｐゴシック" charset="0"/>
                      </a:endParaRPr>
                    </a:p>
                  </a:txBody>
                  <a:tcPr marT="45715" marB="45715" anchor="ct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endParaRPr kumimoji="0" lang="en-US" sz="2000" b="0" i="0" u="none" strike="noStrike" cap="none" normalizeH="0" baseline="0" dirty="0">
                        <a:ln>
                          <a:noFill/>
                        </a:ln>
                        <a:solidFill>
                          <a:schemeClr val="tx1"/>
                        </a:solidFill>
                        <a:effectLst/>
                        <a:latin typeface="+mn-lt"/>
                        <a:ea typeface="ＭＳ Ｐゴシック" charset="0"/>
                      </a:endParaRPr>
                    </a:p>
                  </a:txBody>
                  <a:tcPr marT="45715" marB="45715" anchor="ctr"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000" b="0" i="0" u="none" strike="noStrike" cap="none" normalizeH="0" baseline="0" dirty="0">
                          <a:ln>
                            <a:noFill/>
                          </a:ln>
                          <a:solidFill>
                            <a:schemeClr val="tx1"/>
                          </a:solidFill>
                          <a:effectLst/>
                          <a:latin typeface="+mn-lt"/>
                          <a:ea typeface="ＭＳ Ｐゴシック" charset="0"/>
                        </a:rPr>
                        <a:t>Total</a:t>
                      </a:r>
                    </a:p>
                  </a:txBody>
                  <a:tcPr marT="45715" marB="45715"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000" b="0" i="0" u="none" strike="noStrike" cap="none" normalizeH="0" baseline="0" dirty="0">
                          <a:ln>
                            <a:noFill/>
                          </a:ln>
                          <a:solidFill>
                            <a:schemeClr val="tx1"/>
                          </a:solidFill>
                          <a:effectLst/>
                          <a:latin typeface="+mn-lt"/>
                          <a:ea typeface="ＭＳ Ｐゴシック" charset="0"/>
                        </a:rPr>
                        <a:t>20.2</a:t>
                      </a:r>
                    </a:p>
                  </a:txBody>
                  <a:tcPr marT="45715" marB="4571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7921222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54D11-88EC-80D4-C463-8F345C2D987F}"/>
            </a:ext>
          </a:extLst>
        </p:cNvPr>
        <p:cNvGrpSpPr/>
        <p:nvPr/>
      </p:nvGrpSpPr>
      <p:grpSpPr>
        <a:xfrm>
          <a:off x="0" y="0"/>
          <a:ext cx="0" cy="0"/>
          <a:chOff x="0" y="0"/>
          <a:chExt cx="0" cy="0"/>
        </a:xfrm>
      </p:grpSpPr>
      <p:pic>
        <p:nvPicPr>
          <p:cNvPr id="8" name="Picture 7" descr="A logo with blue and green circles&#10;&#10;AI-generated content may be incorrect.">
            <a:extLst>
              <a:ext uri="{FF2B5EF4-FFF2-40B4-BE49-F238E27FC236}">
                <a16:creationId xmlns:a16="http://schemas.microsoft.com/office/drawing/2014/main" id="{06095B30-A8E7-7D28-45C7-8EB9ABE4D6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4" y="5281806"/>
            <a:ext cx="2912533" cy="1576194"/>
          </a:xfrm>
          <a:prstGeom prst="rect">
            <a:avLst/>
          </a:prstGeom>
        </p:spPr>
      </p:pic>
      <p:sp>
        <p:nvSpPr>
          <p:cNvPr id="11" name="Slide Number Placeholder 10">
            <a:extLst>
              <a:ext uri="{FF2B5EF4-FFF2-40B4-BE49-F238E27FC236}">
                <a16:creationId xmlns:a16="http://schemas.microsoft.com/office/drawing/2014/main" id="{EA7FD587-E4D8-E832-0E97-0BE250FEB77E}"/>
              </a:ext>
            </a:extLst>
          </p:cNvPr>
          <p:cNvSpPr>
            <a:spLocks noGrp="1"/>
          </p:cNvSpPr>
          <p:nvPr>
            <p:ph type="sldNum" sz="quarter" idx="7"/>
          </p:nvPr>
        </p:nvSpPr>
        <p:spPr>
          <a:xfrm>
            <a:off x="11669181" y="6394079"/>
            <a:ext cx="300571" cy="246221"/>
          </a:xfrm>
        </p:spPr>
        <p:txBody>
          <a:bodyPr/>
          <a:lstStyle/>
          <a:p>
            <a:pPr marL="38099" algn="ctr">
              <a:spcBef>
                <a:spcPts val="11"/>
              </a:spcBef>
            </a:pPr>
            <a:fld id="{81D60167-4931-47E6-BA6A-407CBD079E47}" type="slidenum">
              <a:rPr lang="en-US" sz="1600" b="1" smtClean="0">
                <a:solidFill>
                  <a:srgbClr val="4A5FAB"/>
                </a:solidFill>
                <a:latin typeface="Arial" panose="020B0604020202020204" pitchFamily="34" charset="0"/>
                <a:cs typeface="Arial" panose="020B0604020202020204" pitchFamily="34" charset="0"/>
              </a:rPr>
              <a:pPr marL="38099" algn="ctr">
                <a:spcBef>
                  <a:spcPts val="11"/>
                </a:spcBef>
              </a:pPr>
              <a:t>28</a:t>
            </a:fld>
            <a:endParaRPr lang="en-US" sz="1600" b="1" dirty="0">
              <a:solidFill>
                <a:srgbClr val="4A5FAB"/>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0E7B0EB-808F-9DF7-69AB-D6194F4B5131}"/>
              </a:ext>
            </a:extLst>
          </p:cNvPr>
          <p:cNvSpPr txBox="1"/>
          <p:nvPr/>
        </p:nvSpPr>
        <p:spPr>
          <a:xfrm>
            <a:off x="609600" y="1732845"/>
            <a:ext cx="8297334" cy="3881062"/>
          </a:xfrm>
          <a:prstGeom prst="rect">
            <a:avLst/>
          </a:prstGeom>
          <a:noFill/>
        </p:spPr>
        <p:txBody>
          <a:bodyPr wrap="square">
            <a:spAutoFit/>
          </a:bodyPr>
          <a:lstStyle/>
          <a:p>
            <a:pPr>
              <a:lnSpc>
                <a:spcPct val="90000"/>
              </a:lnSpc>
              <a:defRPr/>
            </a:pPr>
            <a:endParaRPr lang="en-US" sz="2800" dirty="0"/>
          </a:p>
          <a:p>
            <a:pPr marL="457200" indent="-457200">
              <a:spcBef>
                <a:spcPts val="600"/>
              </a:spcBef>
              <a:buFont typeface="Arial" panose="020B0604020202020204" pitchFamily="34" charset="0"/>
              <a:buChar char="•"/>
            </a:pPr>
            <a:r>
              <a:rPr lang="en-US" altLang="en-US" sz="2800" dirty="0"/>
              <a:t>Review a wide range of alternatives.</a:t>
            </a:r>
          </a:p>
          <a:p>
            <a:pPr marL="457200" indent="-457200">
              <a:spcBef>
                <a:spcPts val="600"/>
              </a:spcBef>
              <a:buFont typeface="Arial" panose="020B0604020202020204" pitchFamily="34" charset="0"/>
              <a:buChar char="•"/>
            </a:pPr>
            <a:r>
              <a:rPr lang="en-US" altLang="en-US" sz="2800" dirty="0"/>
              <a:t>Do not overemphasize externship/internship experiences.</a:t>
            </a:r>
          </a:p>
          <a:p>
            <a:pPr marL="457200" indent="-457200">
              <a:spcBef>
                <a:spcPts val="600"/>
              </a:spcBef>
              <a:buFont typeface="Arial" panose="020B0604020202020204" pitchFamily="34" charset="0"/>
              <a:buChar char="•"/>
            </a:pPr>
            <a:r>
              <a:rPr lang="en-US" altLang="en-US" sz="2800" dirty="0"/>
              <a:t>Be open to new alternatives.</a:t>
            </a:r>
          </a:p>
          <a:p>
            <a:pPr lvl="1">
              <a:spcBef>
                <a:spcPts val="600"/>
              </a:spcBef>
            </a:pPr>
            <a:r>
              <a:rPr lang="en-US" altLang="en-US" sz="2800" dirty="0"/>
              <a:t>- Gather information from many sources.</a:t>
            </a:r>
          </a:p>
          <a:p>
            <a:pPr lvl="1">
              <a:spcBef>
                <a:spcPts val="600"/>
              </a:spcBef>
            </a:pPr>
            <a:r>
              <a:rPr lang="en-US" altLang="en-US" sz="2800" dirty="0"/>
              <a:t>- If you do not know the role and responsibilities of a position, how will you know if it fits or not?</a:t>
            </a:r>
          </a:p>
        </p:txBody>
      </p:sp>
      <p:sp>
        <p:nvSpPr>
          <p:cNvPr id="17" name="Title 4">
            <a:extLst>
              <a:ext uri="{FF2B5EF4-FFF2-40B4-BE49-F238E27FC236}">
                <a16:creationId xmlns:a16="http://schemas.microsoft.com/office/drawing/2014/main" id="{0EA25759-8DA2-EA89-6F99-4D2E1C8A0D10}"/>
              </a:ext>
            </a:extLst>
          </p:cNvPr>
          <p:cNvSpPr>
            <a:spLocks noGrp="1"/>
          </p:cNvSpPr>
          <p:nvPr>
            <p:ph type="title"/>
          </p:nvPr>
        </p:nvSpPr>
        <p:spPr>
          <a:xfrm>
            <a:off x="609600" y="1047045"/>
            <a:ext cx="11360152" cy="685800"/>
          </a:xfrm>
        </p:spPr>
        <p:txBody>
          <a:bodyPr>
            <a:noAutofit/>
          </a:bodyPr>
          <a:lstStyle/>
          <a:p>
            <a:r>
              <a:rPr lang="en-US" sz="4000" b="1" dirty="0">
                <a:latin typeface="Arial" panose="020B0604020202020204" pitchFamily="34" charset="0"/>
                <a:cs typeface="Arial" panose="020B0604020202020204" pitchFamily="34" charset="0"/>
              </a:rPr>
              <a:t>Summary for Surveying Alternatives </a:t>
            </a:r>
            <a:endParaRPr lang="en-US" sz="4400" b="1" i="1" dirty="0">
              <a:latin typeface="Arial" panose="020B0604020202020204" pitchFamily="34" charset="0"/>
              <a:cs typeface="Arial" panose="020B0604020202020204" pitchFamily="34" charset="0"/>
            </a:endParaRPr>
          </a:p>
        </p:txBody>
      </p:sp>
      <p:pic>
        <p:nvPicPr>
          <p:cNvPr id="2" name="Picture 1" descr="A person standing in front of a screen&#10;&#10;AI-generated content may be incorrect.">
            <a:extLst>
              <a:ext uri="{FF2B5EF4-FFF2-40B4-BE49-F238E27FC236}">
                <a16:creationId xmlns:a16="http://schemas.microsoft.com/office/drawing/2014/main" id="{067DC0F1-FA42-6944-E3C8-CE8EE8A1C9D7}"/>
              </a:ext>
            </a:extLst>
          </p:cNvPr>
          <p:cNvPicPr>
            <a:picLocks noChangeAspect="1"/>
          </p:cNvPicPr>
          <p:nvPr/>
        </p:nvPicPr>
        <p:blipFill>
          <a:blip r:embed="rId4">
            <a:extLst>
              <a:ext uri="{28A0092B-C50C-407E-A947-70E740481C1C}">
                <a14:useLocalDpi xmlns:a14="http://schemas.microsoft.com/office/drawing/2010/main" val="0"/>
              </a:ext>
            </a:extLst>
          </a:blip>
          <a:srcRect l="40500" r="3678"/>
          <a:stretch>
            <a:fillRect/>
          </a:stretch>
        </p:blipFill>
        <p:spPr>
          <a:xfrm>
            <a:off x="8893180" y="2035467"/>
            <a:ext cx="2776001" cy="2787066"/>
          </a:xfrm>
          <a:prstGeom prst="ellipse">
            <a:avLst/>
          </a:prstGeom>
          <a:ln>
            <a:noFill/>
          </a:ln>
          <a:effectLst>
            <a:softEdge rad="112500"/>
          </a:effectLst>
        </p:spPr>
      </p:pic>
    </p:spTree>
    <p:extLst>
      <p:ext uri="{BB962C8B-B14F-4D97-AF65-F5344CB8AC3E}">
        <p14:creationId xmlns:p14="http://schemas.microsoft.com/office/powerpoint/2010/main" val="41900457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1B2BB-5D3D-B6BB-7C67-E27675C0D9DA}"/>
            </a:ext>
          </a:extLst>
        </p:cNvPr>
        <p:cNvGrpSpPr/>
        <p:nvPr/>
      </p:nvGrpSpPr>
      <p:grpSpPr>
        <a:xfrm>
          <a:off x="0" y="0"/>
          <a:ext cx="0" cy="0"/>
          <a:chOff x="0" y="0"/>
          <a:chExt cx="0" cy="0"/>
        </a:xfrm>
      </p:grpSpPr>
      <p:pic>
        <p:nvPicPr>
          <p:cNvPr id="8" name="Picture 7" descr="A logo with blue and green circles&#10;&#10;AI-generated content may be incorrect.">
            <a:extLst>
              <a:ext uri="{FF2B5EF4-FFF2-40B4-BE49-F238E27FC236}">
                <a16:creationId xmlns:a16="http://schemas.microsoft.com/office/drawing/2014/main" id="{D062677F-2AD3-C8F5-EC68-933B35A56A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4" y="5281806"/>
            <a:ext cx="2912533" cy="1576194"/>
          </a:xfrm>
          <a:prstGeom prst="rect">
            <a:avLst/>
          </a:prstGeom>
        </p:spPr>
      </p:pic>
      <p:sp>
        <p:nvSpPr>
          <p:cNvPr id="11" name="Slide Number Placeholder 10">
            <a:extLst>
              <a:ext uri="{FF2B5EF4-FFF2-40B4-BE49-F238E27FC236}">
                <a16:creationId xmlns:a16="http://schemas.microsoft.com/office/drawing/2014/main" id="{EE9F6AB0-903A-D839-31A6-4A81F2FAFD26}"/>
              </a:ext>
            </a:extLst>
          </p:cNvPr>
          <p:cNvSpPr>
            <a:spLocks noGrp="1"/>
          </p:cNvSpPr>
          <p:nvPr>
            <p:ph type="sldNum" sz="quarter" idx="7"/>
          </p:nvPr>
        </p:nvSpPr>
        <p:spPr>
          <a:xfrm>
            <a:off x="11669181" y="6394079"/>
            <a:ext cx="300571" cy="246221"/>
          </a:xfrm>
        </p:spPr>
        <p:txBody>
          <a:bodyPr/>
          <a:lstStyle/>
          <a:p>
            <a:pPr marL="38099" algn="ctr">
              <a:spcBef>
                <a:spcPts val="11"/>
              </a:spcBef>
            </a:pPr>
            <a:fld id="{81D60167-4931-47E6-BA6A-407CBD079E47}" type="slidenum">
              <a:rPr lang="en-US" sz="1600" b="1" smtClean="0">
                <a:solidFill>
                  <a:srgbClr val="4A5FAB"/>
                </a:solidFill>
                <a:latin typeface="Arial" panose="020B0604020202020204" pitchFamily="34" charset="0"/>
                <a:cs typeface="Arial" panose="020B0604020202020204" pitchFamily="34" charset="0"/>
              </a:rPr>
              <a:pPr marL="38099" algn="ctr">
                <a:spcBef>
                  <a:spcPts val="11"/>
                </a:spcBef>
              </a:pPr>
              <a:t>29</a:t>
            </a:fld>
            <a:endParaRPr lang="en-US" sz="1600" b="1" dirty="0">
              <a:solidFill>
                <a:srgbClr val="4A5FAB"/>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B2C48F97-1E9C-9858-8E64-874ED0375BED}"/>
              </a:ext>
            </a:extLst>
          </p:cNvPr>
          <p:cNvSpPr txBox="1"/>
          <p:nvPr/>
        </p:nvSpPr>
        <p:spPr>
          <a:xfrm>
            <a:off x="609600" y="1732845"/>
            <a:ext cx="10227733" cy="4145750"/>
          </a:xfrm>
          <a:prstGeom prst="rect">
            <a:avLst/>
          </a:prstGeom>
          <a:noFill/>
        </p:spPr>
        <p:txBody>
          <a:bodyPr wrap="square">
            <a:spAutoFit/>
          </a:bodyPr>
          <a:lstStyle/>
          <a:p>
            <a:pPr>
              <a:lnSpc>
                <a:spcPct val="90000"/>
              </a:lnSpc>
              <a:defRPr/>
            </a:pPr>
            <a:endParaRPr lang="en-US" sz="2800" dirty="0"/>
          </a:p>
          <a:p>
            <a:pPr>
              <a:lnSpc>
                <a:spcPct val="90000"/>
              </a:lnSpc>
              <a:defRPr/>
            </a:pPr>
            <a:endParaRPr lang="en-US" sz="2800" dirty="0"/>
          </a:p>
          <a:p>
            <a:pPr marL="812800" indent="-812800">
              <a:spcBef>
                <a:spcPts val="600"/>
              </a:spcBef>
              <a:buFont typeface="Wingdings" panose="05000000000000000000" pitchFamily="2" charset="2"/>
              <a:buAutoNum type="romanUcPeriod"/>
            </a:pPr>
            <a:r>
              <a:rPr lang="en-US" altLang="en-US" sz="2800" dirty="0"/>
              <a:t>Appraising the Challenge</a:t>
            </a:r>
          </a:p>
          <a:p>
            <a:pPr marL="812800" indent="-812800">
              <a:spcBef>
                <a:spcPts val="600"/>
              </a:spcBef>
              <a:buFont typeface="Wingdings" panose="05000000000000000000" pitchFamily="2" charset="2"/>
              <a:buAutoNum type="romanUcPeriod"/>
            </a:pPr>
            <a:r>
              <a:rPr lang="en-US" altLang="en-US" sz="2800" dirty="0"/>
              <a:t>Assessing Yourself</a:t>
            </a:r>
          </a:p>
          <a:p>
            <a:pPr marL="812800" indent="-812800">
              <a:spcBef>
                <a:spcPts val="600"/>
              </a:spcBef>
              <a:buFont typeface="Wingdings" panose="05000000000000000000" pitchFamily="2" charset="2"/>
              <a:buAutoNum type="romanUcPeriod"/>
            </a:pPr>
            <a:r>
              <a:rPr lang="en-US" altLang="en-US" sz="2800" dirty="0"/>
              <a:t>Surveying Alternatives</a:t>
            </a:r>
          </a:p>
          <a:p>
            <a:pPr marL="812800" indent="-812800">
              <a:spcBef>
                <a:spcPts val="600"/>
              </a:spcBef>
              <a:buFont typeface="Wingdings" panose="05000000000000000000" pitchFamily="2" charset="2"/>
              <a:buAutoNum type="romanUcPeriod"/>
            </a:pPr>
            <a:r>
              <a:rPr lang="en-US" altLang="en-US" sz="2800" dirty="0">
                <a:solidFill>
                  <a:srgbClr val="0062A3"/>
                </a:solidFill>
              </a:rPr>
              <a:t>Evaluating Alternatives</a:t>
            </a:r>
          </a:p>
          <a:p>
            <a:pPr marL="812800" indent="-812800">
              <a:spcBef>
                <a:spcPts val="600"/>
              </a:spcBef>
              <a:buFont typeface="Wingdings" panose="05000000000000000000" pitchFamily="2" charset="2"/>
              <a:buAutoNum type="romanUcPeriod"/>
            </a:pPr>
            <a:r>
              <a:rPr lang="en-US" altLang="en-US" sz="2800" dirty="0"/>
              <a:t>Achieving Commitment</a:t>
            </a:r>
          </a:p>
          <a:p>
            <a:pPr marL="812800" indent="-812800">
              <a:buFont typeface="Wingdings" panose="05000000000000000000" pitchFamily="2" charset="2"/>
              <a:buAutoNum type="romanUcPeriod"/>
            </a:pPr>
            <a:endParaRPr lang="en-US" altLang="en-US" sz="2800" dirty="0"/>
          </a:p>
          <a:p>
            <a:r>
              <a:rPr lang="en-US" altLang="en-US" sz="2000" dirty="0"/>
              <a:t>*Note: </a:t>
            </a:r>
            <a:r>
              <a:rPr lang="ja-JP" altLang="en-US" sz="2000" dirty="0">
                <a:latin typeface="Arial" panose="020B0604020202020204" pitchFamily="34" charset="0"/>
              </a:rPr>
              <a:t>“</a:t>
            </a:r>
            <a:r>
              <a:rPr lang="en-US" altLang="ja-JP" sz="2000" dirty="0"/>
              <a:t>Vigilant</a:t>
            </a:r>
            <a:r>
              <a:rPr lang="ja-JP" altLang="en-US" sz="2000" dirty="0">
                <a:latin typeface="Arial" panose="020B0604020202020204" pitchFamily="34" charset="0"/>
              </a:rPr>
              <a:t>”</a:t>
            </a:r>
            <a:r>
              <a:rPr lang="en-US" altLang="ja-JP" sz="2000" dirty="0"/>
              <a:t> suggests self-awareness and determination.</a:t>
            </a:r>
            <a:endParaRPr lang="en-US" altLang="en-US" sz="2800" dirty="0"/>
          </a:p>
        </p:txBody>
      </p:sp>
      <p:sp>
        <p:nvSpPr>
          <p:cNvPr id="17" name="Title 4">
            <a:extLst>
              <a:ext uri="{FF2B5EF4-FFF2-40B4-BE49-F238E27FC236}">
                <a16:creationId xmlns:a16="http://schemas.microsoft.com/office/drawing/2014/main" id="{87F4E04F-91CE-CC1A-4B4A-FB8BC6FB1AF0}"/>
              </a:ext>
            </a:extLst>
          </p:cNvPr>
          <p:cNvSpPr>
            <a:spLocks noGrp="1"/>
          </p:cNvSpPr>
          <p:nvPr>
            <p:ph type="title"/>
          </p:nvPr>
        </p:nvSpPr>
        <p:spPr>
          <a:xfrm>
            <a:off x="609600" y="1047045"/>
            <a:ext cx="10872866" cy="685800"/>
          </a:xfrm>
        </p:spPr>
        <p:txBody>
          <a:bodyPr>
            <a:noAutofit/>
          </a:bodyPr>
          <a:lstStyle/>
          <a:p>
            <a:r>
              <a:rPr lang="en-US" sz="4000" b="1" dirty="0">
                <a:latin typeface="Arial" panose="020B0604020202020204" pitchFamily="34" charset="0"/>
                <a:cs typeface="Arial" panose="020B0604020202020204" pitchFamily="34" charset="0"/>
              </a:rPr>
              <a:t>The Vigilant Decision-Making Process*</a:t>
            </a:r>
            <a:br>
              <a:rPr lang="en-US" sz="4000" b="1" dirty="0">
                <a:latin typeface="Arial" panose="020B0604020202020204" pitchFamily="34" charset="0"/>
                <a:cs typeface="Arial" panose="020B0604020202020204" pitchFamily="34" charset="0"/>
              </a:rPr>
            </a:br>
            <a:r>
              <a:rPr lang="en-US" sz="2400" b="1" i="1" dirty="0">
                <a:latin typeface="Arial" panose="020B0604020202020204" pitchFamily="34" charset="0"/>
                <a:cs typeface="Arial" panose="020B0604020202020204" pitchFamily="34" charset="0"/>
              </a:rPr>
              <a:t>(Decision-Making, Irving Janis and Leon Mann)</a:t>
            </a:r>
            <a:endParaRPr lang="en-US" sz="4400" b="1" i="1" dirty="0">
              <a:latin typeface="Arial" panose="020B0604020202020204" pitchFamily="34" charset="0"/>
              <a:cs typeface="Arial" panose="020B0604020202020204" pitchFamily="34" charset="0"/>
            </a:endParaRPr>
          </a:p>
        </p:txBody>
      </p:sp>
      <p:pic>
        <p:nvPicPr>
          <p:cNvPr id="4" name="Picture 3" descr="A person in a white coat looking at a computer&#10;&#10;AI-generated content may be incorrect.">
            <a:extLst>
              <a:ext uri="{FF2B5EF4-FFF2-40B4-BE49-F238E27FC236}">
                <a16:creationId xmlns:a16="http://schemas.microsoft.com/office/drawing/2014/main" id="{DC2B5943-1DE3-168C-9A6C-F8664613F32F}"/>
              </a:ext>
            </a:extLst>
          </p:cNvPr>
          <p:cNvPicPr>
            <a:picLocks noChangeAspect="1"/>
          </p:cNvPicPr>
          <p:nvPr/>
        </p:nvPicPr>
        <p:blipFill>
          <a:blip r:embed="rId4">
            <a:extLst>
              <a:ext uri="{28A0092B-C50C-407E-A947-70E740481C1C}">
                <a14:useLocalDpi xmlns:a14="http://schemas.microsoft.com/office/drawing/2010/main" val="0"/>
              </a:ext>
            </a:extLst>
          </a:blip>
          <a:srcRect l="23422" r="16386"/>
          <a:stretch>
            <a:fillRect/>
          </a:stretch>
        </p:blipFill>
        <p:spPr>
          <a:xfrm>
            <a:off x="8752617" y="2035467"/>
            <a:ext cx="2916564" cy="2787066"/>
          </a:xfrm>
          <a:prstGeom prst="ellipse">
            <a:avLst/>
          </a:prstGeom>
          <a:ln>
            <a:noFill/>
          </a:ln>
          <a:effectLst>
            <a:softEdge rad="112500"/>
          </a:effectLst>
        </p:spPr>
      </p:pic>
    </p:spTree>
    <p:extLst>
      <p:ext uri="{BB962C8B-B14F-4D97-AF65-F5344CB8AC3E}">
        <p14:creationId xmlns:p14="http://schemas.microsoft.com/office/powerpoint/2010/main" val="114735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logo with blue and green circles&#10;&#10;AI-generated content may be incorrect.">
            <a:extLst>
              <a:ext uri="{FF2B5EF4-FFF2-40B4-BE49-F238E27FC236}">
                <a16:creationId xmlns:a16="http://schemas.microsoft.com/office/drawing/2014/main" id="{A71732D9-316F-EFA0-0805-5C22102D17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6934" y="5281806"/>
            <a:ext cx="2912533" cy="1576194"/>
          </a:xfrm>
          <a:prstGeom prst="rect">
            <a:avLst/>
          </a:prstGeom>
        </p:spPr>
      </p:pic>
      <p:sp>
        <p:nvSpPr>
          <p:cNvPr id="11" name="Slide Number Placeholder 10">
            <a:extLst>
              <a:ext uri="{FF2B5EF4-FFF2-40B4-BE49-F238E27FC236}">
                <a16:creationId xmlns:a16="http://schemas.microsoft.com/office/drawing/2014/main" id="{0CD46E7D-CCD7-0318-887D-EFE98BC5EE5E}"/>
              </a:ext>
            </a:extLst>
          </p:cNvPr>
          <p:cNvSpPr>
            <a:spLocks noGrp="1"/>
          </p:cNvSpPr>
          <p:nvPr>
            <p:ph type="sldNum" sz="quarter" idx="7"/>
          </p:nvPr>
        </p:nvSpPr>
        <p:spPr>
          <a:xfrm>
            <a:off x="11669181" y="6394079"/>
            <a:ext cx="300571" cy="246221"/>
          </a:xfrm>
        </p:spPr>
        <p:txBody>
          <a:bodyPr/>
          <a:lstStyle/>
          <a:p>
            <a:pPr marL="38099" algn="ctr">
              <a:spcBef>
                <a:spcPts val="11"/>
              </a:spcBef>
            </a:pPr>
            <a:fld id="{81D60167-4931-47E6-BA6A-407CBD079E47}" type="slidenum">
              <a:rPr lang="en-US" sz="1600" b="1" smtClean="0">
                <a:solidFill>
                  <a:srgbClr val="4A5FAB"/>
                </a:solidFill>
                <a:latin typeface="Arial" panose="020B0604020202020204" pitchFamily="34" charset="0"/>
                <a:cs typeface="Arial" panose="020B0604020202020204" pitchFamily="34" charset="0"/>
              </a:rPr>
              <a:pPr marL="38099" algn="ctr">
                <a:spcBef>
                  <a:spcPts val="11"/>
                </a:spcBef>
              </a:pPr>
              <a:t>3</a:t>
            </a:fld>
            <a:endParaRPr lang="en-US" sz="1600" b="1" dirty="0">
              <a:solidFill>
                <a:srgbClr val="4A5FAB"/>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FB92BD6A-45BA-F672-D4E2-0BDF67A38BFD}"/>
              </a:ext>
            </a:extLst>
          </p:cNvPr>
          <p:cNvSpPr txBox="1"/>
          <p:nvPr/>
        </p:nvSpPr>
        <p:spPr>
          <a:xfrm>
            <a:off x="609600" y="1732845"/>
            <a:ext cx="10227733" cy="4862870"/>
          </a:xfrm>
          <a:prstGeom prst="rect">
            <a:avLst/>
          </a:prstGeom>
          <a:noFill/>
        </p:spPr>
        <p:txBody>
          <a:bodyPr wrap="square">
            <a:spAutoFit/>
          </a:bodyPr>
          <a:lstStyle/>
          <a:p>
            <a:r>
              <a:rPr lang="en-US" sz="2800" dirty="0"/>
              <a:t>All materials are available at: </a:t>
            </a:r>
            <a:r>
              <a:rPr lang="en-US" sz="2800" dirty="0">
                <a:solidFill>
                  <a:srgbClr val="4A5FAB"/>
                </a:solidFill>
              </a:rPr>
              <a:t>www.pharmacist.com/Career/Career-Pathways</a:t>
            </a:r>
          </a:p>
          <a:p>
            <a:pPr marL="457200" indent="-457200">
              <a:buFont typeface="Arial" panose="020B0604020202020204" pitchFamily="34" charset="0"/>
              <a:buChar char="•"/>
            </a:pPr>
            <a:endParaRPr lang="en-US" sz="2800" dirty="0">
              <a:solidFill>
                <a:srgbClr val="4A5FAB"/>
              </a:solidFill>
            </a:endParaRPr>
          </a:p>
          <a:p>
            <a:pPr marL="457200" indent="-457200">
              <a:spcBef>
                <a:spcPts val="600"/>
              </a:spcBef>
              <a:buFont typeface="Arial" panose="020B0604020202020204" pitchFamily="34" charset="0"/>
              <a:buChar char="•"/>
            </a:pPr>
            <a:r>
              <a:rPr lang="en-US" sz="2800" dirty="0"/>
              <a:t>Briefing Document (pre-seminar materials) </a:t>
            </a:r>
          </a:p>
          <a:p>
            <a:pPr marL="457200" indent="-457200">
              <a:spcBef>
                <a:spcPts val="600"/>
              </a:spcBef>
              <a:buFont typeface="Arial" panose="020B0604020202020204" pitchFamily="34" charset="0"/>
              <a:buChar char="•"/>
            </a:pPr>
            <a:r>
              <a:rPr lang="en-US" sz="2800" dirty="0"/>
              <a:t>Workshop Workbook</a:t>
            </a:r>
          </a:p>
          <a:p>
            <a:pPr marL="457200" indent="-457200">
              <a:spcBef>
                <a:spcPts val="600"/>
              </a:spcBef>
              <a:buFont typeface="Arial" panose="020B0604020202020204" pitchFamily="34" charset="0"/>
              <a:buChar char="•"/>
            </a:pPr>
            <a:r>
              <a:rPr lang="en-US" sz="2800" dirty="0"/>
              <a:t>Career Option Profiles (online)</a:t>
            </a:r>
          </a:p>
          <a:p>
            <a:pPr marL="457200" indent="-457200">
              <a:spcBef>
                <a:spcPts val="600"/>
              </a:spcBef>
              <a:buFont typeface="Arial" panose="020B0604020202020204" pitchFamily="34" charset="0"/>
              <a:buChar char="•"/>
            </a:pPr>
            <a:r>
              <a:rPr lang="en-US" sz="2800" dirty="0"/>
              <a:t>Assessment Tool (online)</a:t>
            </a:r>
          </a:p>
          <a:p>
            <a:pPr marL="457200" indent="-457200">
              <a:spcBef>
                <a:spcPts val="600"/>
              </a:spcBef>
              <a:buFont typeface="Arial" panose="020B0604020202020204" pitchFamily="34" charset="0"/>
              <a:buChar char="•"/>
            </a:pPr>
            <a:r>
              <a:rPr lang="en-US" sz="2800" dirty="0"/>
              <a:t>Career Resources</a:t>
            </a:r>
          </a:p>
          <a:p>
            <a:pPr marL="457200" indent="-457200">
              <a:spcBef>
                <a:spcPts val="600"/>
              </a:spcBef>
              <a:buFont typeface="Arial" panose="020B0604020202020204" pitchFamily="34" charset="0"/>
              <a:buChar char="•"/>
            </a:pPr>
            <a:r>
              <a:rPr lang="en-US" sz="2800" dirty="0"/>
              <a:t>Follow-Up Materials/Exercises</a:t>
            </a:r>
          </a:p>
          <a:p>
            <a:endParaRPr lang="en-US" sz="2800" dirty="0"/>
          </a:p>
        </p:txBody>
      </p:sp>
      <p:sp>
        <p:nvSpPr>
          <p:cNvPr id="17" name="Title 4">
            <a:extLst>
              <a:ext uri="{FF2B5EF4-FFF2-40B4-BE49-F238E27FC236}">
                <a16:creationId xmlns:a16="http://schemas.microsoft.com/office/drawing/2014/main" id="{C7369D6D-3D82-C5C9-DE0D-50B88DA74D3B}"/>
              </a:ext>
            </a:extLst>
          </p:cNvPr>
          <p:cNvSpPr>
            <a:spLocks noGrp="1"/>
          </p:cNvSpPr>
          <p:nvPr>
            <p:ph type="title"/>
          </p:nvPr>
        </p:nvSpPr>
        <p:spPr>
          <a:xfrm>
            <a:off x="609600" y="1047045"/>
            <a:ext cx="10872866" cy="685800"/>
          </a:xfrm>
        </p:spPr>
        <p:txBody>
          <a:bodyPr>
            <a:noAutofit/>
          </a:bodyPr>
          <a:lstStyle/>
          <a:p>
            <a:r>
              <a:rPr lang="en-US" sz="4000" b="1" dirty="0">
                <a:latin typeface="Arial" panose="020B0604020202020204" pitchFamily="34" charset="0"/>
                <a:cs typeface="Arial" panose="020B0604020202020204" pitchFamily="34" charset="0"/>
              </a:rPr>
              <a:t>APhA Career Pathways Program Materials</a:t>
            </a:r>
            <a:endParaRPr lang="en-US" sz="4400" b="1" dirty="0">
              <a:latin typeface="Arial" panose="020B0604020202020204" pitchFamily="34" charset="0"/>
              <a:cs typeface="Arial" panose="020B0604020202020204" pitchFamily="34" charset="0"/>
            </a:endParaRPr>
          </a:p>
        </p:txBody>
      </p:sp>
      <p:pic>
        <p:nvPicPr>
          <p:cNvPr id="19" name="Picture 18" descr="A person wearing glasses and a brown sweater writing on a whiteboard&#10;&#10;AI-generated content may be incorrect.">
            <a:extLst>
              <a:ext uri="{FF2B5EF4-FFF2-40B4-BE49-F238E27FC236}">
                <a16:creationId xmlns:a16="http://schemas.microsoft.com/office/drawing/2014/main" id="{314E571B-C3A9-08B0-EE65-8750B1AFF32B}"/>
              </a:ext>
            </a:extLst>
          </p:cNvPr>
          <p:cNvPicPr>
            <a:picLocks noChangeAspect="1"/>
          </p:cNvPicPr>
          <p:nvPr/>
        </p:nvPicPr>
        <p:blipFill>
          <a:blip r:embed="rId4">
            <a:extLst>
              <a:ext uri="{28A0092B-C50C-407E-A947-70E740481C1C}">
                <a14:useLocalDpi xmlns:a14="http://schemas.microsoft.com/office/drawing/2010/main" val="0"/>
              </a:ext>
            </a:extLst>
          </a:blip>
          <a:srcRect l="17805" r="14815"/>
          <a:stretch>
            <a:fillRect/>
          </a:stretch>
        </p:blipFill>
        <p:spPr>
          <a:xfrm>
            <a:off x="8696961" y="1958621"/>
            <a:ext cx="2972220" cy="2940758"/>
          </a:xfrm>
          <a:prstGeom prst="ellipse">
            <a:avLst/>
          </a:prstGeom>
          <a:ln>
            <a:solidFill>
              <a:srgbClr val="0062A3"/>
            </a:solidFill>
          </a:ln>
          <a:effectLst>
            <a:softEdge rad="112500"/>
          </a:effectLst>
        </p:spPr>
      </p:pic>
    </p:spTree>
    <p:extLst>
      <p:ext uri="{BB962C8B-B14F-4D97-AF65-F5344CB8AC3E}">
        <p14:creationId xmlns:p14="http://schemas.microsoft.com/office/powerpoint/2010/main" val="17840945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E9B8A-689F-E344-A383-D6764B5467D2}"/>
            </a:ext>
          </a:extLst>
        </p:cNvPr>
        <p:cNvGrpSpPr/>
        <p:nvPr/>
      </p:nvGrpSpPr>
      <p:grpSpPr>
        <a:xfrm>
          <a:off x="0" y="0"/>
          <a:ext cx="0" cy="0"/>
          <a:chOff x="0" y="0"/>
          <a:chExt cx="0" cy="0"/>
        </a:xfrm>
      </p:grpSpPr>
      <p:pic>
        <p:nvPicPr>
          <p:cNvPr id="8" name="Picture 7" descr="A logo with blue and green circles&#10;&#10;AI-generated content may be incorrect.">
            <a:extLst>
              <a:ext uri="{FF2B5EF4-FFF2-40B4-BE49-F238E27FC236}">
                <a16:creationId xmlns:a16="http://schemas.microsoft.com/office/drawing/2014/main" id="{81BD427C-3EB2-7863-C575-27B9914747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4" y="5281806"/>
            <a:ext cx="2912533" cy="1576194"/>
          </a:xfrm>
          <a:prstGeom prst="rect">
            <a:avLst/>
          </a:prstGeom>
        </p:spPr>
      </p:pic>
      <p:sp>
        <p:nvSpPr>
          <p:cNvPr id="11" name="Slide Number Placeholder 10">
            <a:extLst>
              <a:ext uri="{FF2B5EF4-FFF2-40B4-BE49-F238E27FC236}">
                <a16:creationId xmlns:a16="http://schemas.microsoft.com/office/drawing/2014/main" id="{73D073C7-5F53-E2E5-E87E-92D263A800CD}"/>
              </a:ext>
            </a:extLst>
          </p:cNvPr>
          <p:cNvSpPr>
            <a:spLocks noGrp="1"/>
          </p:cNvSpPr>
          <p:nvPr>
            <p:ph type="sldNum" sz="quarter" idx="7"/>
          </p:nvPr>
        </p:nvSpPr>
        <p:spPr>
          <a:xfrm>
            <a:off x="11669181" y="6394079"/>
            <a:ext cx="300571" cy="246221"/>
          </a:xfrm>
        </p:spPr>
        <p:txBody>
          <a:bodyPr/>
          <a:lstStyle/>
          <a:p>
            <a:pPr marL="38099" algn="ctr">
              <a:spcBef>
                <a:spcPts val="11"/>
              </a:spcBef>
            </a:pPr>
            <a:fld id="{81D60167-4931-47E6-BA6A-407CBD079E47}" type="slidenum">
              <a:rPr lang="en-US" sz="1600" b="1" smtClean="0">
                <a:solidFill>
                  <a:srgbClr val="4A5FAB"/>
                </a:solidFill>
                <a:latin typeface="Arial" panose="020B0604020202020204" pitchFamily="34" charset="0"/>
                <a:cs typeface="Arial" panose="020B0604020202020204" pitchFamily="34" charset="0"/>
              </a:rPr>
              <a:pPr marL="38099" algn="ctr">
                <a:spcBef>
                  <a:spcPts val="11"/>
                </a:spcBef>
              </a:pPr>
              <a:t>30</a:t>
            </a:fld>
            <a:endParaRPr lang="en-US" sz="1600" b="1" dirty="0">
              <a:solidFill>
                <a:srgbClr val="4A5FAB"/>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C539E06-8FB8-F6BE-D9F0-DCCA5CECEF49}"/>
              </a:ext>
            </a:extLst>
          </p:cNvPr>
          <p:cNvSpPr txBox="1"/>
          <p:nvPr/>
        </p:nvSpPr>
        <p:spPr>
          <a:xfrm>
            <a:off x="609600" y="1732845"/>
            <a:ext cx="8003822" cy="3527119"/>
          </a:xfrm>
          <a:prstGeom prst="rect">
            <a:avLst/>
          </a:prstGeom>
          <a:noFill/>
        </p:spPr>
        <p:txBody>
          <a:bodyPr wrap="square">
            <a:spAutoFit/>
          </a:bodyPr>
          <a:lstStyle/>
          <a:p>
            <a:pPr>
              <a:lnSpc>
                <a:spcPct val="90000"/>
              </a:lnSpc>
              <a:defRPr/>
            </a:pPr>
            <a:endParaRPr lang="en-US" sz="2800" dirty="0"/>
          </a:p>
          <a:p>
            <a:pPr marL="457200" indent="-457200">
              <a:spcBef>
                <a:spcPts val="600"/>
              </a:spcBef>
              <a:buFont typeface="Arial" panose="020B0604020202020204" pitchFamily="34" charset="0"/>
              <a:buChar char="•"/>
            </a:pPr>
            <a:r>
              <a:rPr lang="en-US" altLang="en-US" sz="2800" dirty="0"/>
              <a:t>List serious career options.</a:t>
            </a:r>
          </a:p>
          <a:p>
            <a:pPr marL="457200" indent="-457200">
              <a:spcBef>
                <a:spcPts val="600"/>
              </a:spcBef>
              <a:buFont typeface="Arial" panose="020B0604020202020204" pitchFamily="34" charset="0"/>
              <a:buChar char="•"/>
            </a:pPr>
            <a:r>
              <a:rPr lang="en-US" altLang="en-US" sz="2800" dirty="0"/>
              <a:t>List critical factors.</a:t>
            </a:r>
          </a:p>
          <a:p>
            <a:pPr marL="457200" indent="-457200">
              <a:spcBef>
                <a:spcPts val="600"/>
              </a:spcBef>
              <a:buFont typeface="Arial" panose="020B0604020202020204" pitchFamily="34" charset="0"/>
              <a:buChar char="•"/>
            </a:pPr>
            <a:r>
              <a:rPr lang="en-US" altLang="en-US" sz="2800" dirty="0"/>
              <a:t>Add your personal thoughts.</a:t>
            </a:r>
          </a:p>
          <a:p>
            <a:pPr marL="457200" indent="-457200">
              <a:spcBef>
                <a:spcPts val="600"/>
              </a:spcBef>
              <a:buFont typeface="Arial" panose="020B0604020202020204" pitchFamily="34" charset="0"/>
              <a:buChar char="•"/>
            </a:pPr>
            <a:r>
              <a:rPr lang="en-US" altLang="en-US" sz="2800" dirty="0"/>
              <a:t>Assign value:</a:t>
            </a:r>
          </a:p>
          <a:p>
            <a:pPr lvl="1">
              <a:spcBef>
                <a:spcPts val="600"/>
              </a:spcBef>
            </a:pPr>
            <a:r>
              <a:rPr lang="en-US" altLang="en-US" sz="2800" b="1" dirty="0">
                <a:solidFill>
                  <a:srgbClr val="2AB7B1"/>
                </a:solidFill>
              </a:rPr>
              <a:t>+5</a:t>
            </a:r>
            <a:r>
              <a:rPr lang="en-US" altLang="en-US" sz="2800" dirty="0"/>
              <a:t> = Best appropriate fit.</a:t>
            </a:r>
          </a:p>
          <a:p>
            <a:pPr lvl="1">
              <a:spcBef>
                <a:spcPts val="600"/>
              </a:spcBef>
            </a:pPr>
            <a:r>
              <a:rPr lang="en-US" altLang="en-US" sz="2800" b="1" dirty="0">
                <a:solidFill>
                  <a:srgbClr val="2AB7B1"/>
                </a:solidFill>
              </a:rPr>
              <a:t>-5 </a:t>
            </a:r>
            <a:r>
              <a:rPr lang="en-US" altLang="en-US" sz="2800" dirty="0"/>
              <a:t>= Least appropriate fit.</a:t>
            </a:r>
          </a:p>
        </p:txBody>
      </p:sp>
      <p:sp>
        <p:nvSpPr>
          <p:cNvPr id="17" name="Title 4">
            <a:extLst>
              <a:ext uri="{FF2B5EF4-FFF2-40B4-BE49-F238E27FC236}">
                <a16:creationId xmlns:a16="http://schemas.microsoft.com/office/drawing/2014/main" id="{4CC4FBD4-8443-A0F5-316C-0ACD8290DDDA}"/>
              </a:ext>
            </a:extLst>
          </p:cNvPr>
          <p:cNvSpPr>
            <a:spLocks noGrp="1"/>
          </p:cNvSpPr>
          <p:nvPr>
            <p:ph type="title"/>
          </p:nvPr>
        </p:nvSpPr>
        <p:spPr>
          <a:xfrm>
            <a:off x="609600" y="1047045"/>
            <a:ext cx="11360152" cy="685800"/>
          </a:xfrm>
        </p:spPr>
        <p:txBody>
          <a:bodyPr>
            <a:noAutofit/>
          </a:bodyPr>
          <a:lstStyle/>
          <a:p>
            <a:r>
              <a:rPr lang="en-US" sz="4000" b="1" dirty="0">
                <a:latin typeface="Arial" panose="020B0604020202020204" pitchFamily="34" charset="0"/>
                <a:cs typeface="Arial" panose="020B0604020202020204" pitchFamily="34" charset="0"/>
              </a:rPr>
              <a:t>Decision Balance Sheet Preparation </a:t>
            </a:r>
            <a:endParaRPr lang="en-US" sz="4400" b="1" i="1" dirty="0">
              <a:latin typeface="Arial" panose="020B0604020202020204" pitchFamily="34" charset="0"/>
              <a:cs typeface="Arial" panose="020B0604020202020204" pitchFamily="34" charset="0"/>
            </a:endParaRPr>
          </a:p>
        </p:txBody>
      </p:sp>
      <p:pic>
        <p:nvPicPr>
          <p:cNvPr id="4" name="Picture 3" descr="A person in a white coat holding a tablet&#10;&#10;AI-generated content may be incorrect.">
            <a:extLst>
              <a:ext uri="{FF2B5EF4-FFF2-40B4-BE49-F238E27FC236}">
                <a16:creationId xmlns:a16="http://schemas.microsoft.com/office/drawing/2014/main" id="{9D388F24-A8C0-DC16-A703-5BF7BF120263}"/>
              </a:ext>
            </a:extLst>
          </p:cNvPr>
          <p:cNvPicPr>
            <a:picLocks noChangeAspect="1"/>
          </p:cNvPicPr>
          <p:nvPr/>
        </p:nvPicPr>
        <p:blipFill>
          <a:blip r:embed="rId4">
            <a:extLst>
              <a:ext uri="{28A0092B-C50C-407E-A947-70E740481C1C}">
                <a14:useLocalDpi xmlns:a14="http://schemas.microsoft.com/office/drawing/2010/main" val="0"/>
              </a:ext>
            </a:extLst>
          </a:blip>
          <a:srcRect l="24188" r="18964"/>
          <a:stretch>
            <a:fillRect/>
          </a:stretch>
        </p:blipFill>
        <p:spPr>
          <a:xfrm>
            <a:off x="8829903" y="2035467"/>
            <a:ext cx="2839278" cy="2787065"/>
          </a:xfrm>
          <a:prstGeom prst="ellipse">
            <a:avLst/>
          </a:prstGeom>
          <a:ln>
            <a:noFill/>
          </a:ln>
          <a:effectLst>
            <a:softEdge rad="112500"/>
          </a:effectLst>
        </p:spPr>
      </p:pic>
    </p:spTree>
    <p:extLst>
      <p:ext uri="{BB962C8B-B14F-4D97-AF65-F5344CB8AC3E}">
        <p14:creationId xmlns:p14="http://schemas.microsoft.com/office/powerpoint/2010/main" val="39279465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09822-81FB-59C4-F00D-7FCA0CD58BA4}"/>
            </a:ext>
          </a:extLst>
        </p:cNvPr>
        <p:cNvGrpSpPr/>
        <p:nvPr/>
      </p:nvGrpSpPr>
      <p:grpSpPr>
        <a:xfrm>
          <a:off x="0" y="0"/>
          <a:ext cx="0" cy="0"/>
          <a:chOff x="0" y="0"/>
          <a:chExt cx="0" cy="0"/>
        </a:xfrm>
      </p:grpSpPr>
      <p:pic>
        <p:nvPicPr>
          <p:cNvPr id="8" name="Picture 7" descr="A logo with blue and green circles&#10;&#10;AI-generated content may be incorrect.">
            <a:extLst>
              <a:ext uri="{FF2B5EF4-FFF2-40B4-BE49-F238E27FC236}">
                <a16:creationId xmlns:a16="http://schemas.microsoft.com/office/drawing/2014/main" id="{EB4DCC45-DD84-CB97-E837-0E3B7D09D3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4" y="5281806"/>
            <a:ext cx="2912533" cy="1576194"/>
          </a:xfrm>
          <a:prstGeom prst="rect">
            <a:avLst/>
          </a:prstGeom>
        </p:spPr>
      </p:pic>
      <p:sp>
        <p:nvSpPr>
          <p:cNvPr id="11" name="Slide Number Placeholder 10">
            <a:extLst>
              <a:ext uri="{FF2B5EF4-FFF2-40B4-BE49-F238E27FC236}">
                <a16:creationId xmlns:a16="http://schemas.microsoft.com/office/drawing/2014/main" id="{9595766C-D773-2E96-BA3C-3EC6AE73689E}"/>
              </a:ext>
            </a:extLst>
          </p:cNvPr>
          <p:cNvSpPr>
            <a:spLocks noGrp="1"/>
          </p:cNvSpPr>
          <p:nvPr>
            <p:ph type="sldNum" sz="quarter" idx="7"/>
          </p:nvPr>
        </p:nvSpPr>
        <p:spPr>
          <a:xfrm>
            <a:off x="11669181" y="6394079"/>
            <a:ext cx="300571" cy="246221"/>
          </a:xfrm>
        </p:spPr>
        <p:txBody>
          <a:bodyPr/>
          <a:lstStyle/>
          <a:p>
            <a:pPr marL="38099" algn="ctr">
              <a:spcBef>
                <a:spcPts val="11"/>
              </a:spcBef>
            </a:pPr>
            <a:fld id="{81D60167-4931-47E6-BA6A-407CBD079E47}" type="slidenum">
              <a:rPr lang="en-US" sz="1600" b="1" smtClean="0">
                <a:solidFill>
                  <a:srgbClr val="4A5FAB"/>
                </a:solidFill>
                <a:latin typeface="Arial" panose="020B0604020202020204" pitchFamily="34" charset="0"/>
                <a:cs typeface="Arial" panose="020B0604020202020204" pitchFamily="34" charset="0"/>
              </a:rPr>
              <a:pPr marL="38099" algn="ctr">
                <a:spcBef>
                  <a:spcPts val="11"/>
                </a:spcBef>
              </a:pPr>
              <a:t>31</a:t>
            </a:fld>
            <a:endParaRPr lang="en-US" sz="1600" b="1" dirty="0">
              <a:solidFill>
                <a:srgbClr val="4A5FAB"/>
              </a:solidFill>
              <a:latin typeface="Arial" panose="020B0604020202020204" pitchFamily="34" charset="0"/>
              <a:cs typeface="Arial" panose="020B0604020202020204" pitchFamily="34" charset="0"/>
            </a:endParaRPr>
          </a:p>
        </p:txBody>
      </p:sp>
      <p:sp>
        <p:nvSpPr>
          <p:cNvPr id="17" name="Title 4">
            <a:extLst>
              <a:ext uri="{FF2B5EF4-FFF2-40B4-BE49-F238E27FC236}">
                <a16:creationId xmlns:a16="http://schemas.microsoft.com/office/drawing/2014/main" id="{2AE68814-6D01-5624-471D-BC53DB64F0B9}"/>
              </a:ext>
            </a:extLst>
          </p:cNvPr>
          <p:cNvSpPr>
            <a:spLocks noGrp="1"/>
          </p:cNvSpPr>
          <p:nvPr>
            <p:ph type="title"/>
          </p:nvPr>
        </p:nvSpPr>
        <p:spPr>
          <a:xfrm>
            <a:off x="609600" y="1047045"/>
            <a:ext cx="11360152" cy="685800"/>
          </a:xfrm>
        </p:spPr>
        <p:txBody>
          <a:bodyPr>
            <a:noAutofit/>
          </a:bodyPr>
          <a:lstStyle/>
          <a:p>
            <a:r>
              <a:rPr lang="en-US" sz="4000" b="1" dirty="0">
                <a:latin typeface="Arial" panose="020B0604020202020204" pitchFamily="34" charset="0"/>
                <a:cs typeface="Arial" panose="020B0604020202020204" pitchFamily="34" charset="0"/>
              </a:rPr>
              <a:t>Sample Decision Balance Sheet (Blank) </a:t>
            </a:r>
            <a:endParaRPr lang="en-US" sz="4400" b="1" i="1" dirty="0">
              <a:latin typeface="Arial" panose="020B0604020202020204" pitchFamily="34" charset="0"/>
              <a:cs typeface="Arial" panose="020B0604020202020204" pitchFamily="34" charset="0"/>
            </a:endParaRPr>
          </a:p>
        </p:txBody>
      </p:sp>
      <p:graphicFrame>
        <p:nvGraphicFramePr>
          <p:cNvPr id="3" name="Group 33">
            <a:extLst>
              <a:ext uri="{FF2B5EF4-FFF2-40B4-BE49-F238E27FC236}">
                <a16:creationId xmlns:a16="http://schemas.microsoft.com/office/drawing/2014/main" id="{79A6D5B2-43D2-9BCF-642A-BFE3588C68A9}"/>
              </a:ext>
            </a:extLst>
          </p:cNvPr>
          <p:cNvGraphicFramePr>
            <a:graphicFrameLocks/>
          </p:cNvGraphicFramePr>
          <p:nvPr>
            <p:extLst>
              <p:ext uri="{D42A27DB-BD31-4B8C-83A1-F6EECF244321}">
                <p14:modId xmlns:p14="http://schemas.microsoft.com/office/powerpoint/2010/main" val="197336133"/>
              </p:ext>
            </p:extLst>
          </p:nvPr>
        </p:nvGraphicFramePr>
        <p:xfrm>
          <a:off x="762000" y="1963198"/>
          <a:ext cx="7772400" cy="4553991"/>
        </p:xfrm>
        <a:graphic>
          <a:graphicData uri="http://schemas.openxmlformats.org/drawingml/2006/table">
            <a:tbl>
              <a:tblPr/>
              <a:tblGrid>
                <a:gridCol w="25908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tblGrid>
              <a:tr h="1067953">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400" b="0" i="0" u="none" strike="noStrike" cap="none" normalizeH="0" baseline="0" dirty="0">
                          <a:ln>
                            <a:noFill/>
                          </a:ln>
                          <a:solidFill>
                            <a:schemeClr val="tx1"/>
                          </a:solidFill>
                          <a:effectLst/>
                          <a:latin typeface="+mn-lt"/>
                          <a:ea typeface="ＭＳ Ｐゴシック" charset="0"/>
                        </a:rPr>
                        <a:t>Critical Factors</a:t>
                      </a:r>
                    </a:p>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400" b="0" i="0" u="none" strike="noStrike" cap="none" normalizeH="0" baseline="0" dirty="0">
                          <a:ln>
                            <a:noFill/>
                          </a:ln>
                          <a:solidFill>
                            <a:schemeClr val="tx1"/>
                          </a:solidFill>
                          <a:effectLst/>
                          <a:latin typeface="+mn-lt"/>
                          <a:ea typeface="ＭＳ Ｐゴシック" charset="0"/>
                        </a:rPr>
                        <a:t>(Self/Others)</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400" b="0" i="0" u="none" strike="noStrike" cap="none" normalizeH="0" baseline="0" dirty="0">
                          <a:ln>
                            <a:noFill/>
                          </a:ln>
                          <a:solidFill>
                            <a:schemeClr val="tx1"/>
                          </a:solidFill>
                          <a:effectLst/>
                          <a:latin typeface="+mn-lt"/>
                          <a:ea typeface="ＭＳ Ｐゴシック" charset="0"/>
                        </a:rPr>
                        <a:t>Career Option:</a:t>
                      </a:r>
                    </a:p>
                  </a:txBody>
                  <a:tcPr marT="45707" marB="45707" anchor="ctr" horzOverflow="overflow">
                    <a:lnL w="12700"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endParaRPr kumimoji="0" lang="en-US" sz="2000" b="0" i="1" u="none" strike="noStrike" cap="none" normalizeH="0" baseline="0" dirty="0">
                        <a:ln>
                          <a:noFill/>
                        </a:ln>
                        <a:solidFill>
                          <a:schemeClr val="tx1"/>
                        </a:solidFill>
                        <a:effectLst/>
                        <a:latin typeface="+mn-lt"/>
                        <a:ea typeface="ＭＳ Ｐゴシック" charset="0"/>
                      </a:endParaRPr>
                    </a:p>
                  </a:txBody>
                  <a:tcPr marT="45707" marB="45707" anchor="ctr"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44858">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endParaRPr kumimoji="0" lang="en-US" sz="2400" b="0" i="0" u="none" strike="noStrike" cap="none" normalizeH="0" baseline="0" dirty="0">
                        <a:ln>
                          <a:noFill/>
                        </a:ln>
                        <a:solidFill>
                          <a:schemeClr val="tx1"/>
                        </a:solidFill>
                        <a:effectLst/>
                        <a:latin typeface="+mn-lt"/>
                        <a:ea typeface="ＭＳ Ｐゴシック" charset="0"/>
                      </a:endParaRP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400" b="0" i="0" u="none" strike="noStrike" cap="none" normalizeH="0" baseline="0" dirty="0">
                          <a:ln>
                            <a:noFill/>
                          </a:ln>
                          <a:solidFill>
                            <a:schemeClr val="tx1"/>
                          </a:solidFill>
                          <a:effectLst/>
                          <a:latin typeface="+mn-lt"/>
                          <a:ea typeface="ＭＳ Ｐゴシック" charset="0"/>
                        </a:rPr>
                        <a:t>Value</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400" b="0" i="0" u="none" strike="noStrike" cap="none" normalizeH="0" baseline="0" dirty="0">
                          <a:ln>
                            <a:noFill/>
                          </a:ln>
                          <a:solidFill>
                            <a:schemeClr val="tx1"/>
                          </a:solidFill>
                          <a:effectLst/>
                          <a:latin typeface="+mn-lt"/>
                          <a:ea typeface="ＭＳ Ｐゴシック" charset="0"/>
                        </a:rPr>
                        <a:t>Comments</a:t>
                      </a: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79763">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endParaRPr kumimoji="0" lang="en-US" sz="2400" b="0" i="0" u="none" strike="noStrike" cap="none" normalizeH="0" baseline="0" dirty="0">
                        <a:ln>
                          <a:noFill/>
                        </a:ln>
                        <a:solidFill>
                          <a:schemeClr val="tx1"/>
                        </a:solidFill>
                        <a:effectLst/>
                        <a:latin typeface="+mn-lt"/>
                        <a:ea typeface="ＭＳ Ｐゴシック" charset="0"/>
                      </a:endParaRP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r>
                        <a:rPr kumimoji="0" lang="en-US" sz="2400" b="1" i="0" u="none" strike="noStrike" cap="none" normalizeH="0" baseline="0" dirty="0">
                          <a:ln>
                            <a:noFill/>
                          </a:ln>
                          <a:solidFill>
                            <a:srgbClr val="2AB7B1"/>
                          </a:solidFill>
                          <a:effectLst/>
                          <a:latin typeface="+mn-lt"/>
                          <a:ea typeface="ＭＳ Ｐゴシック" charset="0"/>
                        </a:rPr>
                        <a:t>(+5 to -5)</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endParaRPr kumimoji="0" lang="en-US" sz="1600" b="0" i="0" u="none" strike="noStrike" cap="none" normalizeH="0" baseline="0" dirty="0">
                        <a:ln>
                          <a:noFill/>
                        </a:ln>
                        <a:solidFill>
                          <a:schemeClr val="tx1"/>
                        </a:solidFill>
                        <a:effectLst/>
                        <a:latin typeface="+mn-lt"/>
                        <a:ea typeface="ＭＳ Ｐゴシック" charset="0"/>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81654">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endParaRPr kumimoji="0" lang="en-US" sz="2400" b="0" i="0" u="none" strike="noStrike" cap="none" normalizeH="0" baseline="0" dirty="0">
                        <a:ln>
                          <a:noFill/>
                        </a:ln>
                        <a:solidFill>
                          <a:schemeClr val="tx1"/>
                        </a:solidFill>
                        <a:effectLst/>
                        <a:latin typeface="+mn-lt"/>
                        <a:ea typeface="ＭＳ Ｐゴシック" charset="0"/>
                      </a:endParaRP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endParaRPr kumimoji="0" lang="en-US" sz="2400" b="0" i="0" u="none" strike="noStrike" cap="none" normalizeH="0" baseline="0" dirty="0">
                        <a:ln>
                          <a:noFill/>
                        </a:ln>
                        <a:solidFill>
                          <a:schemeClr val="tx1"/>
                        </a:solidFill>
                        <a:effectLst/>
                        <a:latin typeface="+mn-lt"/>
                        <a:ea typeface="ＭＳ Ｐゴシック"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endParaRPr kumimoji="0" lang="en-US" sz="1600" b="0" i="0" u="none" strike="noStrike" cap="none" normalizeH="0" baseline="0" dirty="0">
                        <a:ln>
                          <a:noFill/>
                        </a:ln>
                        <a:solidFill>
                          <a:schemeClr val="tx1"/>
                        </a:solidFill>
                        <a:effectLst/>
                        <a:latin typeface="+mn-lt"/>
                        <a:ea typeface="ＭＳ Ｐゴシック" charset="0"/>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79763">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endParaRPr kumimoji="0" lang="en-US" sz="2400" b="0" i="0" u="none" strike="noStrike" cap="none" normalizeH="0" baseline="0" dirty="0">
                        <a:ln>
                          <a:noFill/>
                        </a:ln>
                        <a:solidFill>
                          <a:schemeClr val="tx1"/>
                        </a:solidFill>
                        <a:effectLst/>
                        <a:latin typeface="+mn-lt"/>
                        <a:ea typeface="ＭＳ Ｐゴシック" charset="0"/>
                      </a:endParaRP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endParaRPr kumimoji="0" lang="en-US" sz="2400" b="0" i="0" u="none" strike="noStrike" cap="none" normalizeH="0" baseline="0" dirty="0">
                        <a:ln>
                          <a:noFill/>
                        </a:ln>
                        <a:solidFill>
                          <a:schemeClr val="tx1"/>
                        </a:solidFill>
                        <a:effectLst/>
                        <a:latin typeface="+mn-lt"/>
                        <a:ea typeface="ＭＳ Ｐゴシック" charset="0"/>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charset="0"/>
                        <a:buNone/>
                        <a:tabLst/>
                      </a:pPr>
                      <a:endParaRPr kumimoji="0" lang="en-US" sz="1600" b="0" i="0" u="none" strike="noStrike" cap="none" normalizeH="0" baseline="0" dirty="0">
                        <a:ln>
                          <a:noFill/>
                        </a:ln>
                        <a:solidFill>
                          <a:schemeClr val="tx1"/>
                        </a:solidFill>
                        <a:effectLst/>
                        <a:latin typeface="+mn-lt"/>
                        <a:ea typeface="ＭＳ Ｐゴシック" charset="0"/>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756892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C7F06-1BFC-4486-1608-C611A0B04745}"/>
            </a:ext>
          </a:extLst>
        </p:cNvPr>
        <p:cNvGrpSpPr/>
        <p:nvPr/>
      </p:nvGrpSpPr>
      <p:grpSpPr>
        <a:xfrm>
          <a:off x="0" y="0"/>
          <a:ext cx="0" cy="0"/>
          <a:chOff x="0" y="0"/>
          <a:chExt cx="0" cy="0"/>
        </a:xfrm>
      </p:grpSpPr>
      <p:pic>
        <p:nvPicPr>
          <p:cNvPr id="8" name="Picture 7" descr="A logo with blue and green circles&#10;&#10;AI-generated content may be incorrect.">
            <a:extLst>
              <a:ext uri="{FF2B5EF4-FFF2-40B4-BE49-F238E27FC236}">
                <a16:creationId xmlns:a16="http://schemas.microsoft.com/office/drawing/2014/main" id="{671F0C14-CF2C-A394-E34A-7A3D605D82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4" y="5281806"/>
            <a:ext cx="2912533" cy="1576194"/>
          </a:xfrm>
          <a:prstGeom prst="rect">
            <a:avLst/>
          </a:prstGeom>
        </p:spPr>
      </p:pic>
      <p:sp>
        <p:nvSpPr>
          <p:cNvPr id="11" name="Slide Number Placeholder 10">
            <a:extLst>
              <a:ext uri="{FF2B5EF4-FFF2-40B4-BE49-F238E27FC236}">
                <a16:creationId xmlns:a16="http://schemas.microsoft.com/office/drawing/2014/main" id="{AAE60091-B154-F6A5-E66C-2E9D5E60DCF2}"/>
              </a:ext>
            </a:extLst>
          </p:cNvPr>
          <p:cNvSpPr>
            <a:spLocks noGrp="1"/>
          </p:cNvSpPr>
          <p:nvPr>
            <p:ph type="sldNum" sz="quarter" idx="7"/>
          </p:nvPr>
        </p:nvSpPr>
        <p:spPr>
          <a:xfrm>
            <a:off x="11669181" y="6394079"/>
            <a:ext cx="300571" cy="246221"/>
          </a:xfrm>
        </p:spPr>
        <p:txBody>
          <a:bodyPr/>
          <a:lstStyle/>
          <a:p>
            <a:pPr marL="38099" algn="ctr">
              <a:spcBef>
                <a:spcPts val="11"/>
              </a:spcBef>
            </a:pPr>
            <a:fld id="{81D60167-4931-47E6-BA6A-407CBD079E47}" type="slidenum">
              <a:rPr lang="en-US" sz="1600" b="1" smtClean="0">
                <a:solidFill>
                  <a:srgbClr val="4A5FAB"/>
                </a:solidFill>
                <a:latin typeface="Arial" panose="020B0604020202020204" pitchFamily="34" charset="0"/>
                <a:cs typeface="Arial" panose="020B0604020202020204" pitchFamily="34" charset="0"/>
              </a:rPr>
              <a:pPr marL="38099" algn="ctr">
                <a:spcBef>
                  <a:spcPts val="11"/>
                </a:spcBef>
              </a:pPr>
              <a:t>32</a:t>
            </a:fld>
            <a:endParaRPr lang="en-US" sz="1600" b="1" dirty="0">
              <a:solidFill>
                <a:srgbClr val="4A5FAB"/>
              </a:solidFill>
              <a:latin typeface="Arial" panose="020B0604020202020204" pitchFamily="34" charset="0"/>
              <a:cs typeface="Arial" panose="020B0604020202020204" pitchFamily="34" charset="0"/>
            </a:endParaRPr>
          </a:p>
        </p:txBody>
      </p:sp>
      <p:sp>
        <p:nvSpPr>
          <p:cNvPr id="17" name="Title 4">
            <a:extLst>
              <a:ext uri="{FF2B5EF4-FFF2-40B4-BE49-F238E27FC236}">
                <a16:creationId xmlns:a16="http://schemas.microsoft.com/office/drawing/2014/main" id="{D2CB8998-FB06-9CE7-9492-C8126A172BE5}"/>
              </a:ext>
            </a:extLst>
          </p:cNvPr>
          <p:cNvSpPr>
            <a:spLocks noGrp="1"/>
          </p:cNvSpPr>
          <p:nvPr>
            <p:ph type="title"/>
          </p:nvPr>
        </p:nvSpPr>
        <p:spPr>
          <a:xfrm>
            <a:off x="609600" y="1047045"/>
            <a:ext cx="11360152" cy="685800"/>
          </a:xfrm>
        </p:spPr>
        <p:txBody>
          <a:bodyPr>
            <a:noAutofit/>
          </a:bodyPr>
          <a:lstStyle/>
          <a:p>
            <a:r>
              <a:rPr lang="en-US" sz="4000" b="1" dirty="0">
                <a:latin typeface="Arial" panose="020B0604020202020204" pitchFamily="34" charset="0"/>
                <a:cs typeface="Arial" panose="020B0604020202020204" pitchFamily="34" charset="0"/>
              </a:rPr>
              <a:t>Sample Decision Balance Sheet</a:t>
            </a:r>
            <a:endParaRPr lang="en-US" sz="4400" b="1" i="1" dirty="0">
              <a:latin typeface="Arial" panose="020B0604020202020204" pitchFamily="34" charset="0"/>
              <a:cs typeface="Arial" panose="020B0604020202020204" pitchFamily="34" charset="0"/>
            </a:endParaRPr>
          </a:p>
        </p:txBody>
      </p:sp>
      <p:graphicFrame>
        <p:nvGraphicFramePr>
          <p:cNvPr id="2" name="Group 51">
            <a:extLst>
              <a:ext uri="{FF2B5EF4-FFF2-40B4-BE49-F238E27FC236}">
                <a16:creationId xmlns:a16="http://schemas.microsoft.com/office/drawing/2014/main" id="{7DAA9037-1366-55C9-8211-10D4A069AB6E}"/>
              </a:ext>
            </a:extLst>
          </p:cNvPr>
          <p:cNvGraphicFramePr>
            <a:graphicFrameLocks/>
          </p:cNvGraphicFramePr>
          <p:nvPr>
            <p:extLst>
              <p:ext uri="{D42A27DB-BD31-4B8C-83A1-F6EECF244321}">
                <p14:modId xmlns:p14="http://schemas.microsoft.com/office/powerpoint/2010/main" val="3724601266"/>
              </p:ext>
            </p:extLst>
          </p:nvPr>
        </p:nvGraphicFramePr>
        <p:xfrm>
          <a:off x="609599" y="1732846"/>
          <a:ext cx="8147049" cy="4825998"/>
        </p:xfrm>
        <a:graphic>
          <a:graphicData uri="http://schemas.openxmlformats.org/drawingml/2006/table">
            <a:tbl>
              <a:tblPr/>
              <a:tblGrid>
                <a:gridCol w="2715683">
                  <a:extLst>
                    <a:ext uri="{9D8B030D-6E8A-4147-A177-3AD203B41FA5}">
                      <a16:colId xmlns:a16="http://schemas.microsoft.com/office/drawing/2014/main" val="20000"/>
                    </a:ext>
                  </a:extLst>
                </a:gridCol>
                <a:gridCol w="2476064">
                  <a:extLst>
                    <a:ext uri="{9D8B030D-6E8A-4147-A177-3AD203B41FA5}">
                      <a16:colId xmlns:a16="http://schemas.microsoft.com/office/drawing/2014/main" val="20001"/>
                    </a:ext>
                  </a:extLst>
                </a:gridCol>
                <a:gridCol w="2955302">
                  <a:extLst>
                    <a:ext uri="{9D8B030D-6E8A-4147-A177-3AD203B41FA5}">
                      <a16:colId xmlns:a16="http://schemas.microsoft.com/office/drawing/2014/main" val="20002"/>
                    </a:ext>
                  </a:extLst>
                </a:gridCol>
              </a:tblGrid>
              <a:tr h="1017416">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pitchFamily="2" charset="2"/>
                        <a:buNone/>
                        <a:tabLst/>
                      </a:pPr>
                      <a:r>
                        <a:rPr kumimoji="0" lang="en-US" sz="2200" b="0" i="0" u="none" strike="noStrike" cap="none" normalizeH="0" baseline="0" dirty="0">
                          <a:ln>
                            <a:noFill/>
                          </a:ln>
                          <a:solidFill>
                            <a:schemeClr val="tx1"/>
                          </a:solidFill>
                          <a:effectLst/>
                          <a:latin typeface="Arial" panose="020B0604020202020204" pitchFamily="34" charset="0"/>
                          <a:ea typeface="MS PGothic" pitchFamily="34" charset="-128"/>
                          <a:cs typeface="Arial" panose="020B0604020202020204" pitchFamily="34" charset="0"/>
                        </a:rPr>
                        <a:t>Critical Factors</a:t>
                      </a:r>
                    </a:p>
                    <a:p>
                      <a:pPr marL="0" marR="0" lvl="0" indent="0" algn="ctr" defTabSz="914400" rtl="0" eaLnBrk="1" fontAlgn="base" latinLnBrk="0" hangingPunct="1">
                        <a:lnSpc>
                          <a:spcPct val="100000"/>
                        </a:lnSpc>
                        <a:spcBef>
                          <a:spcPct val="20000"/>
                        </a:spcBef>
                        <a:spcAft>
                          <a:spcPct val="0"/>
                        </a:spcAft>
                        <a:buClr>
                          <a:srgbClr val="4A8CBA"/>
                        </a:buClr>
                        <a:buSzTx/>
                        <a:buFont typeface="Wingdings" pitchFamily="2" charset="2"/>
                        <a:buNone/>
                        <a:tabLst/>
                      </a:pPr>
                      <a:r>
                        <a:rPr kumimoji="0" lang="en-US" sz="2200" b="0" i="0" u="none" strike="noStrike" cap="none" normalizeH="0" baseline="0" dirty="0">
                          <a:ln>
                            <a:noFill/>
                          </a:ln>
                          <a:solidFill>
                            <a:schemeClr val="tx1"/>
                          </a:solidFill>
                          <a:effectLst/>
                          <a:latin typeface="Arial" panose="020B0604020202020204" pitchFamily="34" charset="0"/>
                          <a:ea typeface="MS PGothic" pitchFamily="34" charset="-128"/>
                          <a:cs typeface="Arial" panose="020B0604020202020204" pitchFamily="34" charset="0"/>
                        </a:rPr>
                        <a:t>(Self/Others)</a:t>
                      </a:r>
                    </a:p>
                  </a:txBody>
                  <a:tcPr marT="41774" marB="4177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pitchFamily="2" charset="2"/>
                        <a:buNone/>
                        <a:tabLst/>
                      </a:pPr>
                      <a:r>
                        <a:rPr kumimoji="0" lang="en-US" sz="2200" b="0" i="0" u="none" strike="noStrike" cap="none" normalizeH="0" baseline="0" dirty="0">
                          <a:ln>
                            <a:noFill/>
                          </a:ln>
                          <a:solidFill>
                            <a:schemeClr val="tx1"/>
                          </a:solidFill>
                          <a:effectLst/>
                          <a:latin typeface="Arial" panose="020B0604020202020204" pitchFamily="34" charset="0"/>
                          <a:ea typeface="MS PGothic" pitchFamily="34" charset="-128"/>
                          <a:cs typeface="Arial" panose="020B0604020202020204" pitchFamily="34" charset="0"/>
                        </a:rPr>
                        <a:t>Career Option:</a:t>
                      </a:r>
                    </a:p>
                  </a:txBody>
                  <a:tcPr marT="41774" marB="41774" anchor="ctr" horzOverflow="overflow">
                    <a:lnL w="12700"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pitchFamily="2" charset="2"/>
                        <a:buNone/>
                        <a:tabLst/>
                      </a:pPr>
                      <a:r>
                        <a:rPr kumimoji="0" lang="en-US" sz="1800" b="1" i="1" u="none" strike="noStrike" cap="none" normalizeH="0" baseline="0" dirty="0">
                          <a:ln>
                            <a:noFill/>
                          </a:ln>
                          <a:solidFill>
                            <a:srgbClr val="0062A3"/>
                          </a:solidFill>
                          <a:effectLst/>
                          <a:latin typeface="Arial" panose="020B0604020202020204" pitchFamily="34" charset="0"/>
                          <a:ea typeface="MS PGothic" pitchFamily="34" charset="-128"/>
                          <a:cs typeface="Arial" panose="020B0604020202020204" pitchFamily="34" charset="0"/>
                        </a:rPr>
                        <a:t>Independent Community Pharmacy</a:t>
                      </a:r>
                    </a:p>
                  </a:txBody>
                  <a:tcPr marT="41774" marB="41774" anchor="ctr"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18914">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pitchFamily="2" charset="2"/>
                        <a:buNone/>
                        <a:tabLst/>
                      </a:pPr>
                      <a:endParaRPr kumimoji="0" lang="en-US" sz="2200" b="0" i="0" u="none" strike="noStrike" cap="none" normalizeH="0" baseline="0" dirty="0">
                        <a:ln>
                          <a:noFill/>
                        </a:ln>
                        <a:solidFill>
                          <a:schemeClr val="tx1"/>
                        </a:solidFill>
                        <a:effectLst/>
                        <a:latin typeface="Arial" panose="020B0604020202020204" pitchFamily="34" charset="0"/>
                        <a:ea typeface="MS PGothic" pitchFamily="34" charset="-128"/>
                        <a:cs typeface="Arial" panose="020B0604020202020204" pitchFamily="34" charset="0"/>
                      </a:endParaRPr>
                    </a:p>
                  </a:txBody>
                  <a:tcPr marT="41774" marB="4177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pitchFamily="2" charset="2"/>
                        <a:buNone/>
                        <a:tabLst/>
                      </a:pPr>
                      <a:r>
                        <a:rPr kumimoji="0" lang="en-US" sz="2200" b="0" i="0" u="none" strike="noStrike" cap="none" normalizeH="0" baseline="0" dirty="0">
                          <a:ln>
                            <a:noFill/>
                          </a:ln>
                          <a:solidFill>
                            <a:schemeClr val="tx1"/>
                          </a:solidFill>
                          <a:effectLst/>
                          <a:latin typeface="Arial" panose="020B0604020202020204" pitchFamily="34" charset="0"/>
                          <a:ea typeface="MS PGothic" pitchFamily="34" charset="-128"/>
                          <a:cs typeface="Arial" panose="020B0604020202020204" pitchFamily="34" charset="0"/>
                        </a:rPr>
                        <a:t>Value</a:t>
                      </a:r>
                    </a:p>
                  </a:txBody>
                  <a:tcPr marT="41774" marB="417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pitchFamily="2" charset="2"/>
                        <a:buNone/>
                        <a:tabLst/>
                      </a:pPr>
                      <a:r>
                        <a:rPr kumimoji="0" lang="en-US" sz="2200" b="0" i="0" u="none" strike="noStrike" cap="none" normalizeH="0" baseline="0" dirty="0">
                          <a:ln>
                            <a:noFill/>
                          </a:ln>
                          <a:solidFill>
                            <a:schemeClr val="tx1"/>
                          </a:solidFill>
                          <a:effectLst/>
                          <a:latin typeface="Arial" panose="020B0604020202020204" pitchFamily="34" charset="0"/>
                          <a:ea typeface="MS PGothic" pitchFamily="34" charset="-128"/>
                          <a:cs typeface="Arial" panose="020B0604020202020204" pitchFamily="34" charset="0"/>
                        </a:rPr>
                        <a:t>Comments</a:t>
                      </a:r>
                    </a:p>
                  </a:txBody>
                  <a:tcPr marT="41774" marB="4177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34333">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pitchFamily="2" charset="2"/>
                        <a:buNone/>
                        <a:tabLst/>
                      </a:pPr>
                      <a:r>
                        <a:rPr kumimoji="0" lang="en-US" sz="2200" b="0" i="0" u="none" strike="noStrike" cap="none" normalizeH="0" baseline="0" dirty="0">
                          <a:ln>
                            <a:noFill/>
                          </a:ln>
                          <a:solidFill>
                            <a:schemeClr val="tx1"/>
                          </a:solidFill>
                          <a:effectLst/>
                          <a:latin typeface="Arial" panose="020B0604020202020204" pitchFamily="34" charset="0"/>
                          <a:ea typeface="MS PGothic" pitchFamily="34" charset="-128"/>
                          <a:cs typeface="Arial" panose="020B0604020202020204" pitchFamily="34" charset="0"/>
                        </a:rPr>
                        <a:t>Managing/ supervising</a:t>
                      </a:r>
                    </a:p>
                  </a:txBody>
                  <a:tcPr marT="41774" marB="4177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pitchFamily="2" charset="2"/>
                        <a:buNone/>
                        <a:tabLst/>
                      </a:pPr>
                      <a:r>
                        <a:rPr kumimoji="0" lang="en-US" sz="2200" b="1" i="0" u="none" strike="noStrike" cap="none" normalizeH="0" baseline="0" dirty="0">
                          <a:ln>
                            <a:noFill/>
                          </a:ln>
                          <a:solidFill>
                            <a:srgbClr val="2AB7B1"/>
                          </a:solidFill>
                          <a:effectLst/>
                          <a:latin typeface="Arial" panose="020B0604020202020204" pitchFamily="34" charset="0"/>
                          <a:ea typeface="MS PGothic" pitchFamily="34" charset="-128"/>
                          <a:cs typeface="Arial" panose="020B0604020202020204" pitchFamily="34" charset="0"/>
                        </a:rPr>
                        <a:t>+5</a:t>
                      </a:r>
                    </a:p>
                  </a:txBody>
                  <a:tcPr marT="41774" marB="417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pitchFamily="2" charset="2"/>
                        <a:buNone/>
                        <a:tabLst/>
                      </a:pPr>
                      <a:r>
                        <a:rPr kumimoji="0" lang="en-US" sz="1500" b="1" i="0" u="none" strike="noStrike" cap="none" normalizeH="0" baseline="0" dirty="0">
                          <a:ln>
                            <a:noFill/>
                          </a:ln>
                          <a:solidFill>
                            <a:srgbClr val="0062A3"/>
                          </a:solidFill>
                          <a:effectLst/>
                          <a:latin typeface="Arial" panose="020B0604020202020204" pitchFamily="34" charset="0"/>
                          <a:ea typeface="MS PGothic" pitchFamily="34" charset="-128"/>
                          <a:cs typeface="Arial" panose="020B0604020202020204" pitchFamily="34" charset="0"/>
                        </a:rPr>
                        <a:t>I’d </a:t>
                      </a:r>
                      <a:r>
                        <a:rPr kumimoji="0" lang="en-US" altLang="ja-JP" sz="1500" b="1" i="0" u="none" strike="noStrike" cap="none" normalizeH="0" baseline="0" dirty="0">
                          <a:ln>
                            <a:noFill/>
                          </a:ln>
                          <a:solidFill>
                            <a:srgbClr val="0062A3"/>
                          </a:solidFill>
                          <a:effectLst/>
                          <a:latin typeface="Arial" panose="020B0604020202020204" pitchFamily="34" charset="0"/>
                          <a:ea typeface="MS PGothic" pitchFamily="34" charset="-128"/>
                          <a:cs typeface="Arial" panose="020B0604020202020204" pitchFamily="34" charset="0"/>
                        </a:rPr>
                        <a:t>be responsible for managing the entire operation.</a:t>
                      </a:r>
                      <a:endParaRPr kumimoji="0" lang="en-US" sz="1500" b="1" i="0" u="none" strike="noStrike" cap="none" normalizeH="0" baseline="0" dirty="0">
                        <a:ln>
                          <a:noFill/>
                        </a:ln>
                        <a:solidFill>
                          <a:srgbClr val="0062A3"/>
                        </a:solidFill>
                        <a:effectLst/>
                        <a:latin typeface="Arial" panose="020B0604020202020204" pitchFamily="34" charset="0"/>
                        <a:ea typeface="MS PGothic" pitchFamily="34" charset="-128"/>
                        <a:cs typeface="Arial" panose="020B0604020202020204" pitchFamily="34" charset="0"/>
                      </a:endParaRPr>
                    </a:p>
                  </a:txBody>
                  <a:tcPr marT="41774" marB="4177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09863">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pitchFamily="2" charset="2"/>
                        <a:buNone/>
                        <a:tabLst/>
                      </a:pPr>
                      <a:r>
                        <a:rPr kumimoji="0" lang="en-US" sz="2200" b="0" i="0" u="none" strike="noStrike" cap="none" normalizeH="0" baseline="0" dirty="0">
                          <a:ln>
                            <a:noFill/>
                          </a:ln>
                          <a:solidFill>
                            <a:schemeClr val="tx1"/>
                          </a:solidFill>
                          <a:effectLst/>
                          <a:latin typeface="Arial" panose="020B0604020202020204" pitchFamily="34" charset="0"/>
                          <a:ea typeface="MS PGothic" pitchFamily="34" charset="-128"/>
                          <a:cs typeface="Arial" panose="020B0604020202020204" pitchFamily="34" charset="0"/>
                        </a:rPr>
                        <a:t>Family/leisure time</a:t>
                      </a:r>
                    </a:p>
                  </a:txBody>
                  <a:tcPr marT="41774" marB="4177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pitchFamily="2" charset="2"/>
                        <a:buNone/>
                        <a:tabLst/>
                      </a:pPr>
                      <a:r>
                        <a:rPr kumimoji="0" lang="en-US" sz="2200" b="1" i="0" u="none" strike="noStrike" cap="none" normalizeH="0" baseline="0" dirty="0">
                          <a:ln>
                            <a:noFill/>
                          </a:ln>
                          <a:solidFill>
                            <a:srgbClr val="2AB7B1"/>
                          </a:solidFill>
                          <a:effectLst/>
                          <a:latin typeface="Arial" panose="020B0604020202020204" pitchFamily="34" charset="0"/>
                          <a:ea typeface="MS PGothic" pitchFamily="34" charset="-128"/>
                          <a:cs typeface="Arial" panose="020B0604020202020204" pitchFamily="34" charset="0"/>
                        </a:rPr>
                        <a:t>-4</a:t>
                      </a:r>
                    </a:p>
                  </a:txBody>
                  <a:tcPr marT="41774" marB="417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pitchFamily="2" charset="2"/>
                        <a:buNone/>
                        <a:tabLst/>
                      </a:pPr>
                      <a:r>
                        <a:rPr kumimoji="0" lang="en-US" sz="1500" b="1" i="0" u="none" strike="noStrike" cap="none" normalizeH="0" baseline="0" dirty="0">
                          <a:ln>
                            <a:noFill/>
                          </a:ln>
                          <a:solidFill>
                            <a:srgbClr val="0062A3"/>
                          </a:solidFill>
                          <a:effectLst/>
                          <a:latin typeface="Arial" panose="020B0604020202020204" pitchFamily="34" charset="0"/>
                          <a:ea typeface="MS PGothic" pitchFamily="34" charset="-128"/>
                          <a:cs typeface="Arial" panose="020B0604020202020204" pitchFamily="34" charset="0"/>
                        </a:rPr>
                        <a:t>Self: Very long hours.</a:t>
                      </a:r>
                    </a:p>
                    <a:p>
                      <a:pPr marL="0" marR="0" lvl="0" indent="0" algn="ctr" defTabSz="914400" rtl="0" eaLnBrk="1" fontAlgn="base" latinLnBrk="0" hangingPunct="1">
                        <a:lnSpc>
                          <a:spcPct val="100000"/>
                        </a:lnSpc>
                        <a:spcBef>
                          <a:spcPct val="20000"/>
                        </a:spcBef>
                        <a:spcAft>
                          <a:spcPct val="0"/>
                        </a:spcAft>
                        <a:buClr>
                          <a:srgbClr val="4A8CBA"/>
                        </a:buClr>
                        <a:buSzTx/>
                        <a:buFont typeface="Wingdings" pitchFamily="2" charset="2"/>
                        <a:buNone/>
                        <a:tabLst/>
                      </a:pPr>
                      <a:r>
                        <a:rPr kumimoji="0" lang="en-US" sz="1500" b="1" i="0" u="none" strike="noStrike" cap="none" normalizeH="0" baseline="0" dirty="0">
                          <a:ln>
                            <a:noFill/>
                          </a:ln>
                          <a:solidFill>
                            <a:srgbClr val="2AB7B1"/>
                          </a:solidFill>
                          <a:effectLst/>
                          <a:latin typeface="Arial" panose="020B0604020202020204" pitchFamily="34" charset="0"/>
                          <a:ea typeface="MS PGothic" pitchFamily="34" charset="-128"/>
                          <a:cs typeface="Arial" panose="020B0604020202020204" pitchFamily="34" charset="0"/>
                        </a:rPr>
                        <a:t>Others: Once we have kids, it will be especially tough.</a:t>
                      </a:r>
                    </a:p>
                  </a:txBody>
                  <a:tcPr marT="41774" marB="4177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45472">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pitchFamily="2" charset="2"/>
                        <a:buNone/>
                        <a:tabLst/>
                      </a:pPr>
                      <a:r>
                        <a:rPr kumimoji="0" lang="en-US" sz="2200" b="0" i="0" u="none" strike="noStrike" cap="none" normalizeH="0" baseline="0" dirty="0">
                          <a:ln>
                            <a:noFill/>
                          </a:ln>
                          <a:solidFill>
                            <a:schemeClr val="tx1"/>
                          </a:solidFill>
                          <a:effectLst/>
                          <a:latin typeface="Arial" panose="020B0604020202020204" pitchFamily="34" charset="0"/>
                          <a:ea typeface="MS PGothic" pitchFamily="34" charset="-128"/>
                          <a:cs typeface="Arial" panose="020B0604020202020204" pitchFamily="34" charset="0"/>
                        </a:rPr>
                        <a:t>Applying scientific knowledge</a:t>
                      </a:r>
                    </a:p>
                  </a:txBody>
                  <a:tcPr marT="41774" marB="4177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pitchFamily="2" charset="2"/>
                        <a:buNone/>
                        <a:tabLst/>
                      </a:pPr>
                      <a:r>
                        <a:rPr kumimoji="0" lang="en-US" sz="2200" b="1" i="0" u="none" strike="noStrike" cap="none" normalizeH="0" baseline="0" dirty="0">
                          <a:ln>
                            <a:noFill/>
                          </a:ln>
                          <a:solidFill>
                            <a:srgbClr val="2AB7B1"/>
                          </a:solidFill>
                          <a:effectLst/>
                          <a:latin typeface="Arial" panose="020B0604020202020204" pitchFamily="34" charset="0"/>
                          <a:ea typeface="MS PGothic" pitchFamily="34" charset="-128"/>
                          <a:cs typeface="Arial" panose="020B0604020202020204" pitchFamily="34" charset="0"/>
                        </a:rPr>
                        <a:t>?? / -2</a:t>
                      </a:r>
                    </a:p>
                  </a:txBody>
                  <a:tcPr marT="41774" marB="4177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4A8CBA"/>
                        </a:buClr>
                        <a:buSzTx/>
                        <a:buFont typeface="Wingdings" pitchFamily="2" charset="2"/>
                        <a:buNone/>
                        <a:tabLst/>
                      </a:pPr>
                      <a:r>
                        <a:rPr kumimoji="0" lang="en-US" sz="1500" b="1" i="0" u="none" strike="noStrike" cap="none" normalizeH="0" baseline="0" dirty="0">
                          <a:ln>
                            <a:noFill/>
                          </a:ln>
                          <a:solidFill>
                            <a:srgbClr val="0062A3"/>
                          </a:solidFill>
                          <a:effectLst/>
                          <a:latin typeface="Arial" panose="020B0604020202020204" pitchFamily="34" charset="0"/>
                          <a:ea typeface="MS PGothic" pitchFamily="34" charset="-128"/>
                          <a:cs typeface="Arial" panose="020B0604020202020204" pitchFamily="34" charset="0"/>
                        </a:rPr>
                        <a:t>I hope so. Most of the time at work, I’m</a:t>
                      </a:r>
                      <a:r>
                        <a:rPr kumimoji="0" lang="en-US" altLang="ja-JP" sz="1500" b="1" i="0" u="none" strike="noStrike" cap="none" normalizeH="0" baseline="0" dirty="0">
                          <a:ln>
                            <a:noFill/>
                          </a:ln>
                          <a:solidFill>
                            <a:srgbClr val="0062A3"/>
                          </a:solidFill>
                          <a:effectLst/>
                          <a:latin typeface="Arial" panose="020B0604020202020204" pitchFamily="34" charset="0"/>
                          <a:ea typeface="MS PGothic" pitchFamily="34" charset="-128"/>
                          <a:cs typeface="Arial" panose="020B0604020202020204" pitchFamily="34" charset="0"/>
                        </a:rPr>
                        <a:t> too busy filling prescriptions.</a:t>
                      </a:r>
                      <a:endParaRPr kumimoji="0" lang="en-US" sz="1500" b="1" i="0" u="none" strike="noStrike" cap="none" normalizeH="0" baseline="0" dirty="0">
                        <a:ln>
                          <a:noFill/>
                        </a:ln>
                        <a:solidFill>
                          <a:srgbClr val="0062A3"/>
                        </a:solidFill>
                        <a:effectLst/>
                        <a:latin typeface="Arial" panose="020B0604020202020204" pitchFamily="34" charset="0"/>
                        <a:ea typeface="MS PGothic" pitchFamily="34" charset="-128"/>
                        <a:cs typeface="Arial" panose="020B0604020202020204" pitchFamily="34" charset="0"/>
                      </a:endParaRPr>
                    </a:p>
                  </a:txBody>
                  <a:tcPr marT="41774" marB="4177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6549673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20DEE-F61A-4A18-1B8E-338D6E749FA4}"/>
            </a:ext>
          </a:extLst>
        </p:cNvPr>
        <p:cNvGrpSpPr/>
        <p:nvPr/>
      </p:nvGrpSpPr>
      <p:grpSpPr>
        <a:xfrm>
          <a:off x="0" y="0"/>
          <a:ext cx="0" cy="0"/>
          <a:chOff x="0" y="0"/>
          <a:chExt cx="0" cy="0"/>
        </a:xfrm>
      </p:grpSpPr>
      <p:pic>
        <p:nvPicPr>
          <p:cNvPr id="8" name="Picture 7" descr="A logo with blue and green circles&#10;&#10;AI-generated content may be incorrect.">
            <a:extLst>
              <a:ext uri="{FF2B5EF4-FFF2-40B4-BE49-F238E27FC236}">
                <a16:creationId xmlns:a16="http://schemas.microsoft.com/office/drawing/2014/main" id="{C08B6000-822B-7297-202E-E570227737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4" y="5281806"/>
            <a:ext cx="2912533" cy="1576194"/>
          </a:xfrm>
          <a:prstGeom prst="rect">
            <a:avLst/>
          </a:prstGeom>
        </p:spPr>
      </p:pic>
      <p:sp>
        <p:nvSpPr>
          <p:cNvPr id="11" name="Slide Number Placeholder 10">
            <a:extLst>
              <a:ext uri="{FF2B5EF4-FFF2-40B4-BE49-F238E27FC236}">
                <a16:creationId xmlns:a16="http://schemas.microsoft.com/office/drawing/2014/main" id="{10FA53FA-6DC8-1D17-5150-DD1431711C64}"/>
              </a:ext>
            </a:extLst>
          </p:cNvPr>
          <p:cNvSpPr>
            <a:spLocks noGrp="1"/>
          </p:cNvSpPr>
          <p:nvPr>
            <p:ph type="sldNum" sz="quarter" idx="7"/>
          </p:nvPr>
        </p:nvSpPr>
        <p:spPr>
          <a:xfrm>
            <a:off x="11669181" y="6394079"/>
            <a:ext cx="300571" cy="246221"/>
          </a:xfrm>
        </p:spPr>
        <p:txBody>
          <a:bodyPr/>
          <a:lstStyle/>
          <a:p>
            <a:pPr marL="38099" algn="ctr">
              <a:spcBef>
                <a:spcPts val="11"/>
              </a:spcBef>
            </a:pPr>
            <a:fld id="{81D60167-4931-47E6-BA6A-407CBD079E47}" type="slidenum">
              <a:rPr lang="en-US" sz="1600" b="1" smtClean="0">
                <a:solidFill>
                  <a:srgbClr val="4A5FAB"/>
                </a:solidFill>
                <a:latin typeface="Arial" panose="020B0604020202020204" pitchFamily="34" charset="0"/>
                <a:cs typeface="Arial" panose="020B0604020202020204" pitchFamily="34" charset="0"/>
              </a:rPr>
              <a:pPr marL="38099" algn="ctr">
                <a:spcBef>
                  <a:spcPts val="11"/>
                </a:spcBef>
              </a:pPr>
              <a:t>33</a:t>
            </a:fld>
            <a:endParaRPr lang="en-US" sz="1600" b="1" dirty="0">
              <a:solidFill>
                <a:srgbClr val="4A5FAB"/>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6B9EE0D8-8220-51EA-166C-EC076335E468}"/>
              </a:ext>
            </a:extLst>
          </p:cNvPr>
          <p:cNvSpPr txBox="1"/>
          <p:nvPr/>
        </p:nvSpPr>
        <p:spPr>
          <a:xfrm>
            <a:off x="609600" y="1732845"/>
            <a:ext cx="8003822" cy="4311950"/>
          </a:xfrm>
          <a:prstGeom prst="rect">
            <a:avLst/>
          </a:prstGeom>
          <a:noFill/>
        </p:spPr>
        <p:txBody>
          <a:bodyPr wrap="square">
            <a:spAutoFit/>
          </a:bodyPr>
          <a:lstStyle/>
          <a:p>
            <a:pPr>
              <a:lnSpc>
                <a:spcPct val="90000"/>
              </a:lnSpc>
              <a:defRPr/>
            </a:pPr>
            <a:endParaRPr lang="en-US" sz="2800" dirty="0"/>
          </a:p>
          <a:p>
            <a:pPr marL="457200" indent="-457200">
              <a:spcBef>
                <a:spcPts val="600"/>
              </a:spcBef>
              <a:buFont typeface="Arial" panose="020B0604020202020204" pitchFamily="34" charset="0"/>
              <a:buChar char="•"/>
            </a:pPr>
            <a:r>
              <a:rPr lang="en-US" altLang="en-US" sz="2800" dirty="0"/>
              <a:t>Review the sample decision balance sheet individually </a:t>
            </a:r>
          </a:p>
          <a:p>
            <a:pPr marL="457200" indent="-457200">
              <a:spcBef>
                <a:spcPts val="600"/>
              </a:spcBef>
              <a:buFont typeface="Arial" panose="020B0604020202020204" pitchFamily="34" charset="0"/>
              <a:buChar char="•"/>
            </a:pPr>
            <a:r>
              <a:rPr lang="en-US" altLang="en-US" sz="2800" dirty="0"/>
              <a:t>Work together in small groups to answer the questions and record any observations</a:t>
            </a:r>
          </a:p>
          <a:p>
            <a:pPr marL="457200" indent="-457200">
              <a:spcBef>
                <a:spcPts val="600"/>
              </a:spcBef>
              <a:buFont typeface="Arial" panose="020B0604020202020204" pitchFamily="34" charset="0"/>
              <a:buChar char="•"/>
            </a:pPr>
            <a:r>
              <a:rPr lang="en-US" altLang="en-US" sz="2800" dirty="0"/>
              <a:t>Have one member record your conclusions</a:t>
            </a:r>
          </a:p>
          <a:p>
            <a:pPr marL="457200" indent="-457200">
              <a:spcBef>
                <a:spcPts val="600"/>
              </a:spcBef>
              <a:buFont typeface="Arial" panose="020B0604020202020204" pitchFamily="34" charset="0"/>
              <a:buChar char="•"/>
            </a:pPr>
            <a:r>
              <a:rPr lang="en-US" altLang="en-US" sz="2800" dirty="0"/>
              <a:t>Once you have completed your small group review, we will discuss the case together</a:t>
            </a:r>
          </a:p>
          <a:p>
            <a:pPr marL="457200" indent="-457200">
              <a:spcBef>
                <a:spcPts val="600"/>
              </a:spcBef>
              <a:buFont typeface="Arial" panose="020B0604020202020204" pitchFamily="34" charset="0"/>
              <a:buChar char="•"/>
            </a:pPr>
            <a:r>
              <a:rPr lang="en-US" altLang="en-US" sz="2800" dirty="0"/>
              <a:t>YOU are the career advisor now!!!!</a:t>
            </a:r>
          </a:p>
        </p:txBody>
      </p:sp>
      <p:sp>
        <p:nvSpPr>
          <p:cNvPr id="17" name="Title 4">
            <a:extLst>
              <a:ext uri="{FF2B5EF4-FFF2-40B4-BE49-F238E27FC236}">
                <a16:creationId xmlns:a16="http://schemas.microsoft.com/office/drawing/2014/main" id="{1D73391E-DAA2-0103-C16A-2178E57D1112}"/>
              </a:ext>
            </a:extLst>
          </p:cNvPr>
          <p:cNvSpPr>
            <a:spLocks noGrp="1"/>
          </p:cNvSpPr>
          <p:nvPr>
            <p:ph type="title"/>
          </p:nvPr>
        </p:nvSpPr>
        <p:spPr>
          <a:xfrm>
            <a:off x="609600" y="1047045"/>
            <a:ext cx="11360152" cy="685800"/>
          </a:xfrm>
        </p:spPr>
        <p:txBody>
          <a:bodyPr>
            <a:noAutofit/>
          </a:bodyPr>
          <a:lstStyle/>
          <a:p>
            <a:r>
              <a:rPr lang="en-US" sz="4000" b="1" dirty="0">
                <a:latin typeface="Arial" panose="020B0604020202020204" pitchFamily="34" charset="0"/>
                <a:cs typeface="Arial" panose="020B0604020202020204" pitchFamily="34" charset="0"/>
              </a:rPr>
              <a:t>Decision Balance Sheet Case Discussion </a:t>
            </a:r>
            <a:endParaRPr lang="en-US" sz="4400" b="1" i="1" dirty="0">
              <a:latin typeface="Arial" panose="020B0604020202020204" pitchFamily="34" charset="0"/>
              <a:cs typeface="Arial" panose="020B0604020202020204" pitchFamily="34" charset="0"/>
            </a:endParaRPr>
          </a:p>
        </p:txBody>
      </p:sp>
      <p:pic>
        <p:nvPicPr>
          <p:cNvPr id="5" name="Picture 4" descr="A person standing in front of a group of people&#10;&#10;AI-generated content may be incorrect.">
            <a:extLst>
              <a:ext uri="{FF2B5EF4-FFF2-40B4-BE49-F238E27FC236}">
                <a16:creationId xmlns:a16="http://schemas.microsoft.com/office/drawing/2014/main" id="{BB81F8AC-3D8E-2CB2-C97B-2E62050A13D6}"/>
              </a:ext>
            </a:extLst>
          </p:cNvPr>
          <p:cNvPicPr>
            <a:picLocks noChangeAspect="1"/>
          </p:cNvPicPr>
          <p:nvPr/>
        </p:nvPicPr>
        <p:blipFill>
          <a:blip r:embed="rId4">
            <a:extLst>
              <a:ext uri="{28A0092B-C50C-407E-A947-70E740481C1C}">
                <a14:useLocalDpi xmlns:a14="http://schemas.microsoft.com/office/drawing/2010/main" val="0"/>
              </a:ext>
            </a:extLst>
          </a:blip>
          <a:srcRect l="9669" r="23527"/>
          <a:stretch>
            <a:fillRect/>
          </a:stretch>
        </p:blipFill>
        <p:spPr>
          <a:xfrm>
            <a:off x="8665940" y="1928829"/>
            <a:ext cx="3003241" cy="3000342"/>
          </a:xfrm>
          <a:prstGeom prst="ellipse">
            <a:avLst/>
          </a:prstGeom>
          <a:ln>
            <a:noFill/>
          </a:ln>
          <a:effectLst>
            <a:softEdge rad="112500"/>
          </a:effectLst>
        </p:spPr>
      </p:pic>
    </p:spTree>
    <p:extLst>
      <p:ext uri="{BB962C8B-B14F-4D97-AF65-F5344CB8AC3E}">
        <p14:creationId xmlns:p14="http://schemas.microsoft.com/office/powerpoint/2010/main" val="21174968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70D97-B7AE-D7B5-C5BD-F8DE2E2B065C}"/>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D3881363-4573-9544-D225-C4361D3833C9}"/>
              </a:ext>
            </a:extLst>
          </p:cNvPr>
          <p:cNvSpPr txBox="1">
            <a:spLocks/>
          </p:cNvSpPr>
          <p:nvPr/>
        </p:nvSpPr>
        <p:spPr>
          <a:xfrm>
            <a:off x="533399" y="2819607"/>
            <a:ext cx="8644467" cy="1218795"/>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ln>
                  <a:noFill/>
                </a:ln>
                <a:solidFill>
                  <a:schemeClr val="bg1"/>
                </a:solidFill>
                <a:latin typeface="+mj-lt"/>
                <a:ea typeface="+mj-ea"/>
                <a:cs typeface="+mj-cs"/>
              </a:defRPr>
            </a:lvl1pPr>
          </a:lstStyle>
          <a:p>
            <a:r>
              <a:rPr lang="en-US" b="1" dirty="0">
                <a:latin typeface="Arial" panose="020B0604020202020204" pitchFamily="34" charset="0"/>
                <a:cs typeface="Arial" panose="020B0604020202020204" pitchFamily="34" charset="0"/>
              </a:rPr>
              <a:t>What “Gaps or Inconsistencies” did you find?</a:t>
            </a:r>
            <a:endParaRPr lang="en-US" sz="3600" b="1" dirty="0">
              <a:latin typeface="Arial" panose="020B0604020202020204" pitchFamily="34" charset="0"/>
              <a:cs typeface="Arial" panose="020B0604020202020204" pitchFamily="34" charset="0"/>
            </a:endParaRPr>
          </a:p>
        </p:txBody>
      </p:sp>
      <p:sp>
        <p:nvSpPr>
          <p:cNvPr id="12" name="Subtitle 2">
            <a:extLst>
              <a:ext uri="{FF2B5EF4-FFF2-40B4-BE49-F238E27FC236}">
                <a16:creationId xmlns:a16="http://schemas.microsoft.com/office/drawing/2014/main" id="{E1E877D6-FC29-CA1F-16F3-DF12AC4AC063}"/>
              </a:ext>
            </a:extLst>
          </p:cNvPr>
          <p:cNvSpPr txBox="1">
            <a:spLocks/>
          </p:cNvSpPr>
          <p:nvPr/>
        </p:nvSpPr>
        <p:spPr>
          <a:xfrm>
            <a:off x="533400" y="5892800"/>
            <a:ext cx="7583311" cy="4985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hangingPunct="0">
              <a:buFont typeface="Arial" panose="020B0604020202020204" pitchFamily="34" charset="0"/>
              <a:buNone/>
            </a:pPr>
            <a:r>
              <a:rPr lang="en-US" sz="1800" b="1" dirty="0">
                <a:latin typeface="Arial" panose="020B0604020202020204" pitchFamily="34" charset="0"/>
                <a:cs typeface="Arial" panose="020B0604020202020204" pitchFamily="34" charset="0"/>
              </a:rPr>
              <a:t>Copyright © 2025, American Pharmacists Association</a:t>
            </a:r>
            <a:br>
              <a:rPr lang="en-US" sz="1800"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8th Edition</a:t>
            </a:r>
            <a:endParaRPr lang="en-US" sz="1800" dirty="0">
              <a:latin typeface="Arial" panose="020B0604020202020204" pitchFamily="34" charset="0"/>
              <a:cs typeface="Arial" panose="020B0604020202020204" pitchFamily="34" charset="0"/>
            </a:endParaRPr>
          </a:p>
        </p:txBody>
      </p:sp>
      <p:pic>
        <p:nvPicPr>
          <p:cNvPr id="14" name="Picture 13" descr="A person in a white coat&#10;&#10;AI-generated content may be incorrect.">
            <a:extLst>
              <a:ext uri="{FF2B5EF4-FFF2-40B4-BE49-F238E27FC236}">
                <a16:creationId xmlns:a16="http://schemas.microsoft.com/office/drawing/2014/main" id="{D1698A64-E632-FCF0-95FB-D5C6C9CFF5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1845" y="2367845"/>
            <a:ext cx="4490155" cy="4490155"/>
          </a:xfrm>
          <a:prstGeom prst="rect">
            <a:avLst/>
          </a:prstGeom>
        </p:spPr>
      </p:pic>
    </p:spTree>
    <p:extLst>
      <p:ext uri="{BB962C8B-B14F-4D97-AF65-F5344CB8AC3E}">
        <p14:creationId xmlns:p14="http://schemas.microsoft.com/office/powerpoint/2010/main" val="32151148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E0ECC-64FF-AB40-D73A-3EDE7759AFA1}"/>
            </a:ext>
          </a:extLst>
        </p:cNvPr>
        <p:cNvGrpSpPr/>
        <p:nvPr/>
      </p:nvGrpSpPr>
      <p:grpSpPr>
        <a:xfrm>
          <a:off x="0" y="0"/>
          <a:ext cx="0" cy="0"/>
          <a:chOff x="0" y="0"/>
          <a:chExt cx="0" cy="0"/>
        </a:xfrm>
      </p:grpSpPr>
      <p:pic>
        <p:nvPicPr>
          <p:cNvPr id="8" name="Picture 7" descr="A logo with blue and green circles&#10;&#10;AI-generated content may be incorrect.">
            <a:extLst>
              <a:ext uri="{FF2B5EF4-FFF2-40B4-BE49-F238E27FC236}">
                <a16:creationId xmlns:a16="http://schemas.microsoft.com/office/drawing/2014/main" id="{08E5FBA8-4D40-9BDD-7140-14AC61A33C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4" y="5281806"/>
            <a:ext cx="2912533" cy="1576194"/>
          </a:xfrm>
          <a:prstGeom prst="rect">
            <a:avLst/>
          </a:prstGeom>
        </p:spPr>
      </p:pic>
      <p:sp>
        <p:nvSpPr>
          <p:cNvPr id="11" name="Slide Number Placeholder 10">
            <a:extLst>
              <a:ext uri="{FF2B5EF4-FFF2-40B4-BE49-F238E27FC236}">
                <a16:creationId xmlns:a16="http://schemas.microsoft.com/office/drawing/2014/main" id="{14476FC4-83F7-4ADD-DF96-91BA14A2538D}"/>
              </a:ext>
            </a:extLst>
          </p:cNvPr>
          <p:cNvSpPr>
            <a:spLocks noGrp="1"/>
          </p:cNvSpPr>
          <p:nvPr>
            <p:ph type="sldNum" sz="quarter" idx="7"/>
          </p:nvPr>
        </p:nvSpPr>
        <p:spPr>
          <a:xfrm>
            <a:off x="11669181" y="6394079"/>
            <a:ext cx="300571" cy="246221"/>
          </a:xfrm>
        </p:spPr>
        <p:txBody>
          <a:bodyPr/>
          <a:lstStyle/>
          <a:p>
            <a:pPr marL="38099" algn="ctr">
              <a:spcBef>
                <a:spcPts val="11"/>
              </a:spcBef>
            </a:pPr>
            <a:fld id="{81D60167-4931-47E6-BA6A-407CBD079E47}" type="slidenum">
              <a:rPr lang="en-US" sz="1600" b="1" smtClean="0">
                <a:solidFill>
                  <a:srgbClr val="4A5FAB"/>
                </a:solidFill>
                <a:latin typeface="Arial" panose="020B0604020202020204" pitchFamily="34" charset="0"/>
                <a:cs typeface="Arial" panose="020B0604020202020204" pitchFamily="34" charset="0"/>
              </a:rPr>
              <a:pPr marL="38099" algn="ctr">
                <a:spcBef>
                  <a:spcPts val="11"/>
                </a:spcBef>
              </a:pPr>
              <a:t>35</a:t>
            </a:fld>
            <a:endParaRPr lang="en-US" sz="1600" b="1" dirty="0">
              <a:solidFill>
                <a:srgbClr val="4A5FAB"/>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20285D5-D263-D575-8CA7-D313300DE81D}"/>
              </a:ext>
            </a:extLst>
          </p:cNvPr>
          <p:cNvSpPr txBox="1"/>
          <p:nvPr/>
        </p:nvSpPr>
        <p:spPr>
          <a:xfrm>
            <a:off x="609600" y="1732845"/>
            <a:ext cx="8003822" cy="4622804"/>
          </a:xfrm>
          <a:prstGeom prst="rect">
            <a:avLst/>
          </a:prstGeom>
          <a:noFill/>
        </p:spPr>
        <p:txBody>
          <a:bodyPr wrap="square">
            <a:spAutoFit/>
          </a:bodyPr>
          <a:lstStyle/>
          <a:p>
            <a:pPr>
              <a:lnSpc>
                <a:spcPct val="90000"/>
              </a:lnSpc>
              <a:defRPr/>
            </a:pPr>
            <a:endParaRPr lang="en-US" sz="2800" dirty="0"/>
          </a:p>
          <a:p>
            <a:pPr>
              <a:lnSpc>
                <a:spcPct val="90000"/>
              </a:lnSpc>
              <a:spcBef>
                <a:spcPts val="600"/>
              </a:spcBef>
              <a:defRPr/>
            </a:pPr>
            <a:r>
              <a:rPr lang="en-US" sz="2800" b="1" dirty="0"/>
              <a:t>Gaps or Inconsistencies:</a:t>
            </a:r>
          </a:p>
          <a:p>
            <a:pPr marL="457200" indent="-457200">
              <a:spcBef>
                <a:spcPts val="600"/>
              </a:spcBef>
              <a:buFont typeface="Arial" panose="020B0604020202020204" pitchFamily="34" charset="0"/>
              <a:buChar char="•"/>
            </a:pPr>
            <a:r>
              <a:rPr lang="en-US" altLang="en-US" sz="2800" dirty="0"/>
              <a:t>Knows little about degree of free time with hospital option; leisure and family time are important.</a:t>
            </a:r>
          </a:p>
          <a:p>
            <a:pPr marL="457200" indent="-457200">
              <a:spcBef>
                <a:spcPts val="600"/>
              </a:spcBef>
              <a:buFont typeface="Arial" panose="020B0604020202020204" pitchFamily="34" charset="0"/>
              <a:buChar char="•"/>
            </a:pPr>
            <a:r>
              <a:rPr lang="en-US" altLang="en-US" sz="2800" dirty="0"/>
              <a:t>Less knowledgeable about industry research and development.</a:t>
            </a:r>
          </a:p>
          <a:p>
            <a:pPr marL="457200" indent="-457200">
              <a:spcBef>
                <a:spcPts val="600"/>
              </a:spcBef>
              <a:buFont typeface="Arial" panose="020B0604020202020204" pitchFamily="34" charset="0"/>
              <a:buChar char="•"/>
            </a:pPr>
            <a:r>
              <a:rPr lang="en-US" altLang="en-US" sz="2800" dirty="0"/>
              <a:t>Limited knowledge of management and business; may be insufficient to own a pharmacy.</a:t>
            </a:r>
          </a:p>
        </p:txBody>
      </p:sp>
      <p:sp>
        <p:nvSpPr>
          <p:cNvPr id="17" name="Title 4">
            <a:extLst>
              <a:ext uri="{FF2B5EF4-FFF2-40B4-BE49-F238E27FC236}">
                <a16:creationId xmlns:a16="http://schemas.microsoft.com/office/drawing/2014/main" id="{2549E77A-A75A-A80C-7C25-C2A1C0D39F63}"/>
              </a:ext>
            </a:extLst>
          </p:cNvPr>
          <p:cNvSpPr>
            <a:spLocks noGrp="1"/>
          </p:cNvSpPr>
          <p:nvPr>
            <p:ph type="title"/>
          </p:nvPr>
        </p:nvSpPr>
        <p:spPr>
          <a:xfrm>
            <a:off x="609600" y="1047045"/>
            <a:ext cx="11360152" cy="685800"/>
          </a:xfrm>
        </p:spPr>
        <p:txBody>
          <a:bodyPr>
            <a:noAutofit/>
          </a:bodyPr>
          <a:lstStyle/>
          <a:p>
            <a:r>
              <a:rPr lang="en-US" sz="4000" b="1" dirty="0">
                <a:latin typeface="Arial" panose="020B0604020202020204" pitchFamily="34" charset="0"/>
                <a:cs typeface="Arial" panose="020B0604020202020204" pitchFamily="34" charset="0"/>
              </a:rPr>
              <a:t>Exercise Gaps / Inconsistencies</a:t>
            </a:r>
            <a:endParaRPr lang="en-US" sz="4400" b="1" i="1" dirty="0">
              <a:latin typeface="Arial" panose="020B0604020202020204" pitchFamily="34" charset="0"/>
              <a:cs typeface="Arial" panose="020B0604020202020204" pitchFamily="34" charset="0"/>
            </a:endParaRPr>
          </a:p>
        </p:txBody>
      </p:sp>
      <p:pic>
        <p:nvPicPr>
          <p:cNvPr id="4" name="Picture 3" descr="A person and person sitting at a table looking at a computer&#10;&#10;AI-generated content may be incorrect.">
            <a:extLst>
              <a:ext uri="{FF2B5EF4-FFF2-40B4-BE49-F238E27FC236}">
                <a16:creationId xmlns:a16="http://schemas.microsoft.com/office/drawing/2014/main" id="{D53FA3F9-73A8-954C-791F-E19DAA795D4B}"/>
              </a:ext>
            </a:extLst>
          </p:cNvPr>
          <p:cNvPicPr>
            <a:picLocks noChangeAspect="1"/>
          </p:cNvPicPr>
          <p:nvPr/>
        </p:nvPicPr>
        <p:blipFill>
          <a:blip r:embed="rId4">
            <a:extLst>
              <a:ext uri="{28A0092B-C50C-407E-A947-70E740481C1C}">
                <a14:useLocalDpi xmlns:a14="http://schemas.microsoft.com/office/drawing/2010/main" val="0"/>
              </a:ext>
            </a:extLst>
          </a:blip>
          <a:srcRect l="27968" r="3487"/>
          <a:stretch>
            <a:fillRect/>
          </a:stretch>
        </p:blipFill>
        <p:spPr>
          <a:xfrm>
            <a:off x="8804024" y="2035467"/>
            <a:ext cx="2865157" cy="2787065"/>
          </a:xfrm>
          <a:prstGeom prst="ellipse">
            <a:avLst/>
          </a:prstGeom>
          <a:ln>
            <a:noFill/>
          </a:ln>
          <a:effectLst>
            <a:softEdge rad="112500"/>
          </a:effectLst>
        </p:spPr>
      </p:pic>
    </p:spTree>
    <p:extLst>
      <p:ext uri="{BB962C8B-B14F-4D97-AF65-F5344CB8AC3E}">
        <p14:creationId xmlns:p14="http://schemas.microsoft.com/office/powerpoint/2010/main" val="10698088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CAD14-D5F0-16AF-D6A2-09E22B38AEAE}"/>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3CAB35FE-325E-9C67-F988-E5495D3F03D2}"/>
              </a:ext>
            </a:extLst>
          </p:cNvPr>
          <p:cNvSpPr txBox="1">
            <a:spLocks/>
          </p:cNvSpPr>
          <p:nvPr/>
        </p:nvSpPr>
        <p:spPr>
          <a:xfrm>
            <a:off x="533399" y="2431814"/>
            <a:ext cx="6635045" cy="1994392"/>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ln>
                  <a:noFill/>
                </a:ln>
                <a:solidFill>
                  <a:schemeClr val="bg1"/>
                </a:solidFill>
                <a:latin typeface="+mj-lt"/>
                <a:ea typeface="+mj-ea"/>
                <a:cs typeface="+mj-cs"/>
              </a:defRPr>
            </a:lvl1pPr>
          </a:lstStyle>
          <a:p>
            <a:r>
              <a:rPr lang="en-US" sz="4800" b="1" dirty="0">
                <a:latin typeface="Arial" panose="020B0604020202020204" pitchFamily="34" charset="0"/>
                <a:cs typeface="Arial" panose="020B0604020202020204" pitchFamily="34" charset="0"/>
              </a:rPr>
              <a:t>What questions would you like to ask the student pharmacist?</a:t>
            </a:r>
            <a:endParaRPr lang="en-US" sz="4000" b="1" dirty="0">
              <a:latin typeface="Arial" panose="020B0604020202020204" pitchFamily="34" charset="0"/>
              <a:cs typeface="Arial" panose="020B0604020202020204" pitchFamily="34" charset="0"/>
            </a:endParaRPr>
          </a:p>
        </p:txBody>
      </p:sp>
      <p:sp>
        <p:nvSpPr>
          <p:cNvPr id="12" name="Subtitle 2">
            <a:extLst>
              <a:ext uri="{FF2B5EF4-FFF2-40B4-BE49-F238E27FC236}">
                <a16:creationId xmlns:a16="http://schemas.microsoft.com/office/drawing/2014/main" id="{3E5AA13C-C865-6779-9F8D-7BBB8A46CAA4}"/>
              </a:ext>
            </a:extLst>
          </p:cNvPr>
          <p:cNvSpPr txBox="1">
            <a:spLocks/>
          </p:cNvSpPr>
          <p:nvPr/>
        </p:nvSpPr>
        <p:spPr>
          <a:xfrm>
            <a:off x="533400" y="5892800"/>
            <a:ext cx="7583311" cy="4985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hangingPunct="0">
              <a:buFont typeface="Arial" panose="020B0604020202020204" pitchFamily="34" charset="0"/>
              <a:buNone/>
            </a:pPr>
            <a:r>
              <a:rPr lang="en-US" sz="1800" b="1" dirty="0">
                <a:latin typeface="Arial" panose="020B0604020202020204" pitchFamily="34" charset="0"/>
                <a:cs typeface="Arial" panose="020B0604020202020204" pitchFamily="34" charset="0"/>
              </a:rPr>
              <a:t>Copyright © 2025, American Pharmacists Association</a:t>
            </a:r>
            <a:br>
              <a:rPr lang="en-US" sz="1800"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8th Edition</a:t>
            </a:r>
            <a:endParaRPr lang="en-US" sz="1800" dirty="0">
              <a:latin typeface="Arial" panose="020B0604020202020204" pitchFamily="34" charset="0"/>
              <a:cs typeface="Arial" panose="020B0604020202020204" pitchFamily="34" charset="0"/>
            </a:endParaRPr>
          </a:p>
        </p:txBody>
      </p:sp>
      <p:pic>
        <p:nvPicPr>
          <p:cNvPr id="2" name="Picture 1" descr="A person in a white lab coat&#10;&#10;AI-generated content may be incorrect.">
            <a:extLst>
              <a:ext uri="{FF2B5EF4-FFF2-40B4-BE49-F238E27FC236}">
                <a16:creationId xmlns:a16="http://schemas.microsoft.com/office/drawing/2014/main" id="{7A2C2361-48A8-4892-5048-9DBF7243F4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6711" y="1377244"/>
            <a:ext cx="3665474" cy="5480756"/>
          </a:xfrm>
          <a:prstGeom prst="rect">
            <a:avLst/>
          </a:prstGeom>
        </p:spPr>
      </p:pic>
    </p:spTree>
    <p:extLst>
      <p:ext uri="{BB962C8B-B14F-4D97-AF65-F5344CB8AC3E}">
        <p14:creationId xmlns:p14="http://schemas.microsoft.com/office/powerpoint/2010/main" val="33528483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9B0E3-AEAC-6B5E-33EC-DFCFB3B8A253}"/>
            </a:ext>
          </a:extLst>
        </p:cNvPr>
        <p:cNvGrpSpPr/>
        <p:nvPr/>
      </p:nvGrpSpPr>
      <p:grpSpPr>
        <a:xfrm>
          <a:off x="0" y="0"/>
          <a:ext cx="0" cy="0"/>
          <a:chOff x="0" y="0"/>
          <a:chExt cx="0" cy="0"/>
        </a:xfrm>
      </p:grpSpPr>
      <p:pic>
        <p:nvPicPr>
          <p:cNvPr id="8" name="Picture 7" descr="A logo with blue and green circles&#10;&#10;AI-generated content may be incorrect.">
            <a:extLst>
              <a:ext uri="{FF2B5EF4-FFF2-40B4-BE49-F238E27FC236}">
                <a16:creationId xmlns:a16="http://schemas.microsoft.com/office/drawing/2014/main" id="{C2FC0A4F-789A-BF0A-0A90-ED6EF9B9AF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4" y="5281806"/>
            <a:ext cx="2912533" cy="1576194"/>
          </a:xfrm>
          <a:prstGeom prst="rect">
            <a:avLst/>
          </a:prstGeom>
        </p:spPr>
      </p:pic>
      <p:sp>
        <p:nvSpPr>
          <p:cNvPr id="11" name="Slide Number Placeholder 10">
            <a:extLst>
              <a:ext uri="{FF2B5EF4-FFF2-40B4-BE49-F238E27FC236}">
                <a16:creationId xmlns:a16="http://schemas.microsoft.com/office/drawing/2014/main" id="{19689831-E571-07AA-E02D-39CF8339E855}"/>
              </a:ext>
            </a:extLst>
          </p:cNvPr>
          <p:cNvSpPr>
            <a:spLocks noGrp="1"/>
          </p:cNvSpPr>
          <p:nvPr>
            <p:ph type="sldNum" sz="quarter" idx="7"/>
          </p:nvPr>
        </p:nvSpPr>
        <p:spPr>
          <a:xfrm>
            <a:off x="11669181" y="6394079"/>
            <a:ext cx="300571" cy="246221"/>
          </a:xfrm>
        </p:spPr>
        <p:txBody>
          <a:bodyPr/>
          <a:lstStyle/>
          <a:p>
            <a:pPr marL="38099" algn="ctr">
              <a:spcBef>
                <a:spcPts val="11"/>
              </a:spcBef>
            </a:pPr>
            <a:fld id="{81D60167-4931-47E6-BA6A-407CBD079E47}" type="slidenum">
              <a:rPr lang="en-US" sz="1600" b="1" smtClean="0">
                <a:solidFill>
                  <a:srgbClr val="4A5FAB"/>
                </a:solidFill>
                <a:latin typeface="Arial" panose="020B0604020202020204" pitchFamily="34" charset="0"/>
                <a:cs typeface="Arial" panose="020B0604020202020204" pitchFamily="34" charset="0"/>
              </a:rPr>
              <a:pPr marL="38099" algn="ctr">
                <a:spcBef>
                  <a:spcPts val="11"/>
                </a:spcBef>
              </a:pPr>
              <a:t>37</a:t>
            </a:fld>
            <a:endParaRPr lang="en-US" sz="1600" b="1" dirty="0">
              <a:solidFill>
                <a:srgbClr val="4A5FAB"/>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3B55F528-0A89-8150-B1C8-2C76F0A249DB}"/>
              </a:ext>
            </a:extLst>
          </p:cNvPr>
          <p:cNvSpPr txBox="1"/>
          <p:nvPr/>
        </p:nvSpPr>
        <p:spPr>
          <a:xfrm>
            <a:off x="609600" y="1732845"/>
            <a:ext cx="8147050" cy="4388894"/>
          </a:xfrm>
          <a:prstGeom prst="rect">
            <a:avLst/>
          </a:prstGeom>
          <a:noFill/>
        </p:spPr>
        <p:txBody>
          <a:bodyPr wrap="square">
            <a:spAutoFit/>
          </a:bodyPr>
          <a:lstStyle/>
          <a:p>
            <a:pPr>
              <a:lnSpc>
                <a:spcPct val="90000"/>
              </a:lnSpc>
              <a:defRPr/>
            </a:pPr>
            <a:endParaRPr lang="en-US" sz="2800" dirty="0"/>
          </a:p>
          <a:p>
            <a:pPr marL="457200" indent="-457200">
              <a:spcBef>
                <a:spcPts val="600"/>
              </a:spcBef>
              <a:buFont typeface="Arial" panose="020B0604020202020204" pitchFamily="34" charset="0"/>
              <a:buChar char="•"/>
            </a:pPr>
            <a:r>
              <a:rPr lang="en-US" sz="2800" dirty="0"/>
              <a:t>Willing to accept trade-offs?</a:t>
            </a:r>
          </a:p>
          <a:p>
            <a:pPr marL="457200" indent="-457200">
              <a:spcBef>
                <a:spcPts val="600"/>
              </a:spcBef>
              <a:buFont typeface="Arial" panose="020B0604020202020204" pitchFamily="34" charset="0"/>
              <a:buChar char="•"/>
            </a:pPr>
            <a:r>
              <a:rPr lang="en-US" sz="2800" dirty="0"/>
              <a:t>Have you visited a hospital pharmacy?</a:t>
            </a:r>
          </a:p>
          <a:p>
            <a:pPr marL="457200" indent="-457200">
              <a:spcBef>
                <a:spcPts val="600"/>
              </a:spcBef>
              <a:buFont typeface="Arial" panose="020B0604020202020204" pitchFamily="34" charset="0"/>
              <a:buChar char="•"/>
            </a:pPr>
            <a:r>
              <a:rPr lang="en-US" sz="2800" dirty="0"/>
              <a:t>Do you enjoy research?</a:t>
            </a:r>
          </a:p>
          <a:p>
            <a:pPr marL="457200" indent="-457200">
              <a:spcBef>
                <a:spcPts val="600"/>
              </a:spcBef>
              <a:buFont typeface="Arial" panose="020B0604020202020204" pitchFamily="34" charset="0"/>
              <a:buChar char="•"/>
            </a:pPr>
            <a:r>
              <a:rPr lang="en-US" sz="2800" dirty="0"/>
              <a:t>Are you giving too much weight to the opinions of others?</a:t>
            </a:r>
          </a:p>
          <a:p>
            <a:pPr lvl="1">
              <a:spcBef>
                <a:spcPts val="600"/>
              </a:spcBef>
            </a:pPr>
            <a:r>
              <a:rPr lang="en-US" sz="2800" dirty="0"/>
              <a:t>- Professor Lakes and/or Bill (finance).</a:t>
            </a:r>
          </a:p>
          <a:p>
            <a:pPr marL="457200" indent="-457200">
              <a:spcBef>
                <a:spcPts val="600"/>
              </a:spcBef>
              <a:buFont typeface="Arial" panose="020B0604020202020204" pitchFamily="34" charset="0"/>
              <a:buChar char="•"/>
            </a:pPr>
            <a:r>
              <a:rPr lang="en-US" sz="2800" dirty="0"/>
              <a:t>Do you have a sincere interest in the business aspects of pharmacy?</a:t>
            </a:r>
          </a:p>
        </p:txBody>
      </p:sp>
      <p:sp>
        <p:nvSpPr>
          <p:cNvPr id="4" name="Title 4">
            <a:extLst>
              <a:ext uri="{FF2B5EF4-FFF2-40B4-BE49-F238E27FC236}">
                <a16:creationId xmlns:a16="http://schemas.microsoft.com/office/drawing/2014/main" id="{018AEAB9-644F-6CE1-D08C-649570F2655F}"/>
              </a:ext>
            </a:extLst>
          </p:cNvPr>
          <p:cNvSpPr>
            <a:spLocks noGrp="1"/>
          </p:cNvSpPr>
          <p:nvPr>
            <p:ph type="title"/>
          </p:nvPr>
        </p:nvSpPr>
        <p:spPr>
          <a:xfrm>
            <a:off x="609600" y="1047045"/>
            <a:ext cx="11360152" cy="685800"/>
          </a:xfrm>
        </p:spPr>
        <p:txBody>
          <a:bodyPr>
            <a:noAutofit/>
          </a:bodyPr>
          <a:lstStyle/>
          <a:p>
            <a:r>
              <a:rPr lang="en-US" sz="4000" b="1" dirty="0">
                <a:latin typeface="Arial" panose="020B0604020202020204" pitchFamily="34" charset="0"/>
                <a:cs typeface="Arial" panose="020B0604020202020204" pitchFamily="34" charset="0"/>
              </a:rPr>
              <a:t>Exercise Questions</a:t>
            </a:r>
            <a:endParaRPr lang="en-US" sz="4400" b="1" i="1" dirty="0">
              <a:latin typeface="Arial" panose="020B0604020202020204" pitchFamily="34" charset="0"/>
              <a:cs typeface="Arial" panose="020B0604020202020204" pitchFamily="34" charset="0"/>
            </a:endParaRPr>
          </a:p>
        </p:txBody>
      </p:sp>
      <p:pic>
        <p:nvPicPr>
          <p:cNvPr id="6" name="Picture 5" descr="A person in a white coat&#10;&#10;AI-generated content may be incorrect.">
            <a:extLst>
              <a:ext uri="{FF2B5EF4-FFF2-40B4-BE49-F238E27FC236}">
                <a16:creationId xmlns:a16="http://schemas.microsoft.com/office/drawing/2014/main" id="{6C5634F5-C80D-0FB9-9721-7A2429BD28B2}"/>
              </a:ext>
            </a:extLst>
          </p:cNvPr>
          <p:cNvPicPr>
            <a:picLocks noChangeAspect="1"/>
          </p:cNvPicPr>
          <p:nvPr/>
        </p:nvPicPr>
        <p:blipFill>
          <a:blip r:embed="rId4">
            <a:extLst>
              <a:ext uri="{28A0092B-C50C-407E-A947-70E740481C1C}">
                <a14:useLocalDpi xmlns:a14="http://schemas.microsoft.com/office/drawing/2010/main" val="0"/>
              </a:ext>
            </a:extLst>
          </a:blip>
          <a:srcRect l="31424" r="11728"/>
          <a:stretch>
            <a:fillRect/>
          </a:stretch>
        </p:blipFill>
        <p:spPr>
          <a:xfrm>
            <a:off x="8756650" y="1990279"/>
            <a:ext cx="2918714" cy="2877441"/>
          </a:xfrm>
          <a:prstGeom prst="ellipse">
            <a:avLst/>
          </a:prstGeom>
          <a:ln>
            <a:noFill/>
          </a:ln>
          <a:effectLst>
            <a:softEdge rad="112500"/>
          </a:effectLst>
        </p:spPr>
      </p:pic>
    </p:spTree>
    <p:extLst>
      <p:ext uri="{BB962C8B-B14F-4D97-AF65-F5344CB8AC3E}">
        <p14:creationId xmlns:p14="http://schemas.microsoft.com/office/powerpoint/2010/main" val="13029894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078E6-8498-EB51-466C-780DB9142CB7}"/>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7817D55C-E5BA-B2FE-6425-F6ABE9EE5626}"/>
              </a:ext>
            </a:extLst>
          </p:cNvPr>
          <p:cNvSpPr txBox="1">
            <a:spLocks/>
          </p:cNvSpPr>
          <p:nvPr/>
        </p:nvSpPr>
        <p:spPr>
          <a:xfrm>
            <a:off x="533399" y="2514908"/>
            <a:ext cx="7064023" cy="1828193"/>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ln>
                  <a:noFill/>
                </a:ln>
                <a:solidFill>
                  <a:schemeClr val="bg1"/>
                </a:solidFill>
                <a:latin typeface="+mj-lt"/>
                <a:ea typeface="+mj-ea"/>
                <a:cs typeface="+mj-cs"/>
              </a:defRPr>
            </a:lvl1pPr>
          </a:lstStyle>
          <a:p>
            <a:r>
              <a:rPr lang="en-US" b="1" dirty="0">
                <a:latin typeface="Arial" panose="020B0604020202020204" pitchFamily="34" charset="0"/>
                <a:cs typeface="Arial" panose="020B0604020202020204" pitchFamily="34" charset="0"/>
              </a:rPr>
              <a:t>Which career path is the most questionable for the student?</a:t>
            </a:r>
            <a:endParaRPr lang="en-US" sz="3600" b="1" dirty="0">
              <a:latin typeface="Arial" panose="020B0604020202020204" pitchFamily="34" charset="0"/>
              <a:cs typeface="Arial" panose="020B0604020202020204" pitchFamily="34" charset="0"/>
            </a:endParaRPr>
          </a:p>
        </p:txBody>
      </p:sp>
      <p:sp>
        <p:nvSpPr>
          <p:cNvPr id="12" name="Subtitle 2">
            <a:extLst>
              <a:ext uri="{FF2B5EF4-FFF2-40B4-BE49-F238E27FC236}">
                <a16:creationId xmlns:a16="http://schemas.microsoft.com/office/drawing/2014/main" id="{05D1942D-58E6-470E-6357-12DF52205A63}"/>
              </a:ext>
            </a:extLst>
          </p:cNvPr>
          <p:cNvSpPr txBox="1">
            <a:spLocks/>
          </p:cNvSpPr>
          <p:nvPr/>
        </p:nvSpPr>
        <p:spPr>
          <a:xfrm>
            <a:off x="533400" y="5892800"/>
            <a:ext cx="7583311" cy="4985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hangingPunct="0">
              <a:buFont typeface="Arial" panose="020B0604020202020204" pitchFamily="34" charset="0"/>
              <a:buNone/>
            </a:pPr>
            <a:r>
              <a:rPr lang="en-US" sz="1800" b="1" dirty="0">
                <a:latin typeface="Arial" panose="020B0604020202020204" pitchFamily="34" charset="0"/>
                <a:cs typeface="Arial" panose="020B0604020202020204" pitchFamily="34" charset="0"/>
              </a:rPr>
              <a:t>Copyright © 2025, American Pharmacists Association</a:t>
            </a:r>
            <a:br>
              <a:rPr lang="en-US" sz="1800"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8th Edition</a:t>
            </a:r>
            <a:endParaRPr lang="en-US" sz="1800" dirty="0">
              <a:latin typeface="Arial" panose="020B0604020202020204" pitchFamily="34" charset="0"/>
              <a:cs typeface="Arial" panose="020B0604020202020204" pitchFamily="34" charset="0"/>
            </a:endParaRPr>
          </a:p>
        </p:txBody>
      </p:sp>
      <p:pic>
        <p:nvPicPr>
          <p:cNvPr id="14" name="Picture 13" descr="A person in a white coat&#10;&#10;AI-generated content may be incorrect.">
            <a:extLst>
              <a:ext uri="{FF2B5EF4-FFF2-40B4-BE49-F238E27FC236}">
                <a16:creationId xmlns:a16="http://schemas.microsoft.com/office/drawing/2014/main" id="{E671C61F-9E0C-3610-03F6-84D628364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1845" y="2367845"/>
            <a:ext cx="4490155" cy="4490155"/>
          </a:xfrm>
          <a:prstGeom prst="rect">
            <a:avLst/>
          </a:prstGeom>
        </p:spPr>
      </p:pic>
    </p:spTree>
    <p:extLst>
      <p:ext uri="{BB962C8B-B14F-4D97-AF65-F5344CB8AC3E}">
        <p14:creationId xmlns:p14="http://schemas.microsoft.com/office/powerpoint/2010/main" val="155955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241DD-A6A2-EA78-C7AB-7AF47DEC525F}"/>
            </a:ext>
          </a:extLst>
        </p:cNvPr>
        <p:cNvGrpSpPr/>
        <p:nvPr/>
      </p:nvGrpSpPr>
      <p:grpSpPr>
        <a:xfrm>
          <a:off x="0" y="0"/>
          <a:ext cx="0" cy="0"/>
          <a:chOff x="0" y="0"/>
          <a:chExt cx="0" cy="0"/>
        </a:xfrm>
      </p:grpSpPr>
      <p:pic>
        <p:nvPicPr>
          <p:cNvPr id="8" name="Picture 7" descr="A logo with blue and green circles&#10;&#10;AI-generated content may be incorrect.">
            <a:extLst>
              <a:ext uri="{FF2B5EF4-FFF2-40B4-BE49-F238E27FC236}">
                <a16:creationId xmlns:a16="http://schemas.microsoft.com/office/drawing/2014/main" id="{2749CBEB-8121-E18B-CEE3-446BE26245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4" y="5281806"/>
            <a:ext cx="2912533" cy="1576194"/>
          </a:xfrm>
          <a:prstGeom prst="rect">
            <a:avLst/>
          </a:prstGeom>
        </p:spPr>
      </p:pic>
      <p:sp>
        <p:nvSpPr>
          <p:cNvPr id="11" name="Slide Number Placeholder 10">
            <a:extLst>
              <a:ext uri="{FF2B5EF4-FFF2-40B4-BE49-F238E27FC236}">
                <a16:creationId xmlns:a16="http://schemas.microsoft.com/office/drawing/2014/main" id="{CF4A0DEE-8F34-AA0B-A3BE-74D796A51DE6}"/>
              </a:ext>
            </a:extLst>
          </p:cNvPr>
          <p:cNvSpPr>
            <a:spLocks noGrp="1"/>
          </p:cNvSpPr>
          <p:nvPr>
            <p:ph type="sldNum" sz="quarter" idx="7"/>
          </p:nvPr>
        </p:nvSpPr>
        <p:spPr>
          <a:xfrm>
            <a:off x="11669181" y="6394079"/>
            <a:ext cx="300571" cy="246221"/>
          </a:xfrm>
        </p:spPr>
        <p:txBody>
          <a:bodyPr/>
          <a:lstStyle/>
          <a:p>
            <a:pPr marL="38099" algn="ctr">
              <a:spcBef>
                <a:spcPts val="11"/>
              </a:spcBef>
            </a:pPr>
            <a:fld id="{81D60167-4931-47E6-BA6A-407CBD079E47}" type="slidenum">
              <a:rPr lang="en-US" sz="1600" b="1" smtClean="0">
                <a:solidFill>
                  <a:srgbClr val="4A5FAB"/>
                </a:solidFill>
                <a:latin typeface="Arial" panose="020B0604020202020204" pitchFamily="34" charset="0"/>
                <a:cs typeface="Arial" panose="020B0604020202020204" pitchFamily="34" charset="0"/>
              </a:rPr>
              <a:pPr marL="38099" algn="ctr">
                <a:spcBef>
                  <a:spcPts val="11"/>
                </a:spcBef>
              </a:pPr>
              <a:t>39</a:t>
            </a:fld>
            <a:endParaRPr lang="en-US" sz="1600" b="1" dirty="0">
              <a:solidFill>
                <a:srgbClr val="4A5FAB"/>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A2905D2-E63A-AB4D-0EB1-C7455445C21B}"/>
              </a:ext>
            </a:extLst>
          </p:cNvPr>
          <p:cNvSpPr txBox="1"/>
          <p:nvPr/>
        </p:nvSpPr>
        <p:spPr>
          <a:xfrm>
            <a:off x="609600" y="1732845"/>
            <a:ext cx="8147050" cy="2468368"/>
          </a:xfrm>
          <a:prstGeom prst="rect">
            <a:avLst/>
          </a:prstGeom>
          <a:noFill/>
        </p:spPr>
        <p:txBody>
          <a:bodyPr wrap="square">
            <a:spAutoFit/>
          </a:bodyPr>
          <a:lstStyle/>
          <a:p>
            <a:pPr>
              <a:lnSpc>
                <a:spcPct val="90000"/>
              </a:lnSpc>
              <a:defRPr/>
            </a:pPr>
            <a:endParaRPr lang="en-US" sz="2800" dirty="0"/>
          </a:p>
          <a:p>
            <a:pPr>
              <a:lnSpc>
                <a:spcPct val="90000"/>
              </a:lnSpc>
              <a:spcBef>
                <a:spcPts val="600"/>
              </a:spcBef>
              <a:defRPr/>
            </a:pPr>
            <a:r>
              <a:rPr lang="en-US" sz="2800" b="1" dirty="0"/>
              <a:t>Questionable Career Options:</a:t>
            </a:r>
          </a:p>
          <a:p>
            <a:pPr marL="457200" indent="-457200">
              <a:spcBef>
                <a:spcPts val="600"/>
              </a:spcBef>
              <a:buFont typeface="Arial" panose="020B0604020202020204" pitchFamily="34" charset="0"/>
              <a:buChar char="•"/>
            </a:pPr>
            <a:r>
              <a:rPr lang="en-US" sz="2800" dirty="0"/>
              <a:t>Independent Community Pharmacy</a:t>
            </a:r>
          </a:p>
          <a:p>
            <a:pPr marL="457200" indent="-457200">
              <a:spcBef>
                <a:spcPts val="600"/>
              </a:spcBef>
              <a:buFont typeface="Arial" panose="020B0604020202020204" pitchFamily="34" charset="0"/>
              <a:buChar char="•"/>
            </a:pPr>
            <a:r>
              <a:rPr lang="en-US" sz="2800" dirty="0"/>
              <a:t>Health System Pharmacy</a:t>
            </a:r>
          </a:p>
          <a:p>
            <a:pPr marL="457200" indent="-457200">
              <a:spcBef>
                <a:spcPts val="600"/>
              </a:spcBef>
              <a:buFont typeface="Arial" panose="020B0604020202020204" pitchFamily="34" charset="0"/>
              <a:buChar char="•"/>
            </a:pPr>
            <a:r>
              <a:rPr lang="en-US" sz="2800" dirty="0"/>
              <a:t>Pharmaceutical Industry</a:t>
            </a:r>
          </a:p>
        </p:txBody>
      </p:sp>
      <p:sp>
        <p:nvSpPr>
          <p:cNvPr id="17" name="Title 4">
            <a:extLst>
              <a:ext uri="{FF2B5EF4-FFF2-40B4-BE49-F238E27FC236}">
                <a16:creationId xmlns:a16="http://schemas.microsoft.com/office/drawing/2014/main" id="{73CF86EF-E04A-413F-3DAA-41D2A91DD256}"/>
              </a:ext>
            </a:extLst>
          </p:cNvPr>
          <p:cNvSpPr>
            <a:spLocks noGrp="1"/>
          </p:cNvSpPr>
          <p:nvPr>
            <p:ph type="title"/>
          </p:nvPr>
        </p:nvSpPr>
        <p:spPr>
          <a:xfrm>
            <a:off x="609600" y="1047045"/>
            <a:ext cx="11360152" cy="685800"/>
          </a:xfrm>
        </p:spPr>
        <p:txBody>
          <a:bodyPr>
            <a:noAutofit/>
          </a:bodyPr>
          <a:lstStyle/>
          <a:p>
            <a:r>
              <a:rPr lang="en-US" sz="4000" b="1" dirty="0">
                <a:latin typeface="Arial" panose="020B0604020202020204" pitchFamily="34" charset="0"/>
                <a:cs typeface="Arial" panose="020B0604020202020204" pitchFamily="34" charset="0"/>
              </a:rPr>
              <a:t>Summary for Exercise</a:t>
            </a:r>
            <a:endParaRPr lang="en-US" sz="4400" b="1" i="1" dirty="0">
              <a:latin typeface="Arial" panose="020B0604020202020204" pitchFamily="34" charset="0"/>
              <a:cs typeface="Arial" panose="020B0604020202020204" pitchFamily="34" charset="0"/>
            </a:endParaRPr>
          </a:p>
        </p:txBody>
      </p:sp>
      <p:pic>
        <p:nvPicPr>
          <p:cNvPr id="4" name="Picture 3" descr="A person looking at a phone&#10;&#10;AI-generated content may be incorrect.">
            <a:extLst>
              <a:ext uri="{FF2B5EF4-FFF2-40B4-BE49-F238E27FC236}">
                <a16:creationId xmlns:a16="http://schemas.microsoft.com/office/drawing/2014/main" id="{582428FE-90FE-72E7-04D4-9C7D25483E3B}"/>
              </a:ext>
            </a:extLst>
          </p:cNvPr>
          <p:cNvPicPr>
            <a:picLocks noChangeAspect="1"/>
          </p:cNvPicPr>
          <p:nvPr/>
        </p:nvPicPr>
        <p:blipFill>
          <a:blip r:embed="rId4">
            <a:extLst>
              <a:ext uri="{28A0092B-C50C-407E-A947-70E740481C1C}">
                <a14:useLocalDpi xmlns:a14="http://schemas.microsoft.com/office/drawing/2010/main" val="0"/>
              </a:ext>
            </a:extLst>
          </a:blip>
          <a:srcRect l="36570"/>
          <a:stretch>
            <a:fillRect/>
          </a:stretch>
        </p:blipFill>
        <p:spPr>
          <a:xfrm>
            <a:off x="8756650" y="1937780"/>
            <a:ext cx="2912533" cy="2982440"/>
          </a:xfrm>
          <a:prstGeom prst="ellipse">
            <a:avLst/>
          </a:prstGeom>
          <a:ln>
            <a:noFill/>
          </a:ln>
          <a:effectLst>
            <a:softEdge rad="112500"/>
          </a:effectLst>
        </p:spPr>
      </p:pic>
    </p:spTree>
    <p:extLst>
      <p:ext uri="{BB962C8B-B14F-4D97-AF65-F5344CB8AC3E}">
        <p14:creationId xmlns:p14="http://schemas.microsoft.com/office/powerpoint/2010/main" val="766123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5F5D4-CE79-9622-CF50-FF6A8AEE4CCA}"/>
            </a:ext>
          </a:extLst>
        </p:cNvPr>
        <p:cNvGrpSpPr/>
        <p:nvPr/>
      </p:nvGrpSpPr>
      <p:grpSpPr>
        <a:xfrm>
          <a:off x="0" y="0"/>
          <a:ext cx="0" cy="0"/>
          <a:chOff x="0" y="0"/>
          <a:chExt cx="0" cy="0"/>
        </a:xfrm>
      </p:grpSpPr>
      <p:pic>
        <p:nvPicPr>
          <p:cNvPr id="8" name="Picture 7" descr="A logo with blue and green circles&#10;&#10;AI-generated content may be incorrect.">
            <a:extLst>
              <a:ext uri="{FF2B5EF4-FFF2-40B4-BE49-F238E27FC236}">
                <a16:creationId xmlns:a16="http://schemas.microsoft.com/office/drawing/2014/main" id="{F0780C84-846F-42DF-A137-364D942ADD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4" y="5281806"/>
            <a:ext cx="2912533" cy="1576194"/>
          </a:xfrm>
          <a:prstGeom prst="rect">
            <a:avLst/>
          </a:prstGeom>
        </p:spPr>
      </p:pic>
      <p:sp>
        <p:nvSpPr>
          <p:cNvPr id="11" name="Slide Number Placeholder 10">
            <a:extLst>
              <a:ext uri="{FF2B5EF4-FFF2-40B4-BE49-F238E27FC236}">
                <a16:creationId xmlns:a16="http://schemas.microsoft.com/office/drawing/2014/main" id="{4D8E15E1-764C-B94B-D098-724A5E19BCC7}"/>
              </a:ext>
            </a:extLst>
          </p:cNvPr>
          <p:cNvSpPr>
            <a:spLocks noGrp="1"/>
          </p:cNvSpPr>
          <p:nvPr>
            <p:ph type="sldNum" sz="quarter" idx="7"/>
          </p:nvPr>
        </p:nvSpPr>
        <p:spPr>
          <a:xfrm>
            <a:off x="11672874" y="6400803"/>
            <a:ext cx="266543" cy="184666"/>
          </a:xfrm>
        </p:spPr>
        <p:txBody>
          <a:bodyPr/>
          <a:lstStyle/>
          <a:p>
            <a:pPr marL="38099" algn="ctr">
              <a:spcBef>
                <a:spcPts val="11"/>
              </a:spcBef>
            </a:pPr>
            <a:fld id="{81D60167-4931-47E6-BA6A-407CBD079E47}" type="slidenum">
              <a:rPr lang="en-US" sz="1600" b="1" smtClean="0">
                <a:solidFill>
                  <a:srgbClr val="4A5FAB"/>
                </a:solidFill>
                <a:latin typeface="Arial" panose="020B0604020202020204" pitchFamily="34" charset="0"/>
                <a:cs typeface="Arial" panose="020B0604020202020204" pitchFamily="34" charset="0"/>
              </a:rPr>
              <a:pPr marL="38099" algn="ctr">
                <a:spcBef>
                  <a:spcPts val="11"/>
                </a:spcBef>
              </a:pPr>
              <a:t>4</a:t>
            </a:fld>
            <a:endParaRPr lang="en-US" sz="1600" b="1" dirty="0">
              <a:solidFill>
                <a:srgbClr val="4A5FAB"/>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97D10204-C611-CFCB-52CF-B63746BED2FA}"/>
              </a:ext>
            </a:extLst>
          </p:cNvPr>
          <p:cNvSpPr txBox="1"/>
          <p:nvPr/>
        </p:nvSpPr>
        <p:spPr>
          <a:xfrm>
            <a:off x="609601" y="1732845"/>
            <a:ext cx="8184444" cy="3958007"/>
          </a:xfrm>
          <a:prstGeom prst="rect">
            <a:avLst/>
          </a:prstGeom>
          <a:noFill/>
        </p:spPr>
        <p:txBody>
          <a:bodyPr wrap="square">
            <a:spAutoFit/>
          </a:bodyPr>
          <a:lstStyle/>
          <a:p>
            <a:pPr>
              <a:lnSpc>
                <a:spcPct val="90000"/>
              </a:lnSpc>
              <a:defRPr/>
            </a:pPr>
            <a:endParaRPr lang="en-US" sz="2800" dirty="0"/>
          </a:p>
          <a:p>
            <a:pPr marL="457200" indent="-457200">
              <a:spcBef>
                <a:spcPts val="600"/>
              </a:spcBef>
              <a:buFont typeface="Arial" panose="020B0604020202020204" pitchFamily="34" charset="0"/>
              <a:buChar char="•"/>
              <a:defRPr/>
            </a:pPr>
            <a:r>
              <a:rPr lang="en-US" sz="2800" dirty="0"/>
              <a:t>Interactive Career Opportunities Workshop.</a:t>
            </a:r>
          </a:p>
          <a:p>
            <a:pPr marL="457200" indent="-457200">
              <a:spcBef>
                <a:spcPts val="600"/>
              </a:spcBef>
              <a:buFont typeface="Arial" panose="020B0604020202020204" pitchFamily="34" charset="0"/>
              <a:buChar char="•"/>
              <a:defRPr/>
            </a:pPr>
            <a:r>
              <a:rPr lang="en-US" sz="2800" dirty="0"/>
              <a:t>Exercises with small and large group discussions.</a:t>
            </a:r>
          </a:p>
          <a:p>
            <a:pPr marL="457200" indent="-457200">
              <a:spcBef>
                <a:spcPts val="600"/>
              </a:spcBef>
              <a:buFont typeface="Arial" panose="020B0604020202020204" pitchFamily="34" charset="0"/>
              <a:buChar char="•"/>
              <a:defRPr/>
            </a:pPr>
            <a:r>
              <a:rPr lang="en-US" sz="2800" dirty="0"/>
              <a:t>Short break.</a:t>
            </a:r>
          </a:p>
          <a:p>
            <a:pPr marL="457200" indent="-457200">
              <a:spcBef>
                <a:spcPts val="600"/>
              </a:spcBef>
              <a:buFont typeface="Arial" panose="020B0604020202020204" pitchFamily="34" charset="0"/>
              <a:buChar char="•"/>
              <a:defRPr/>
            </a:pPr>
            <a:r>
              <a:rPr lang="en-US" sz="2800" dirty="0"/>
              <a:t>Moving forward after the workshop:</a:t>
            </a:r>
          </a:p>
          <a:p>
            <a:pPr lvl="1">
              <a:spcBef>
                <a:spcPts val="600"/>
              </a:spcBef>
              <a:defRPr/>
            </a:pPr>
            <a:r>
              <a:rPr lang="en-US" sz="2800" dirty="0"/>
              <a:t>- This is your decision.</a:t>
            </a:r>
          </a:p>
          <a:p>
            <a:pPr lvl="1">
              <a:spcBef>
                <a:spcPts val="600"/>
              </a:spcBef>
              <a:defRPr/>
            </a:pPr>
            <a:r>
              <a:rPr lang="en-US" sz="2800" dirty="0"/>
              <a:t>- Leverage the tools you are provided.</a:t>
            </a:r>
          </a:p>
        </p:txBody>
      </p:sp>
      <p:sp>
        <p:nvSpPr>
          <p:cNvPr id="4" name="Title 4">
            <a:extLst>
              <a:ext uri="{FF2B5EF4-FFF2-40B4-BE49-F238E27FC236}">
                <a16:creationId xmlns:a16="http://schemas.microsoft.com/office/drawing/2014/main" id="{3897D60A-9865-978E-92AA-12724A999AE7}"/>
              </a:ext>
            </a:extLst>
          </p:cNvPr>
          <p:cNvSpPr txBox="1">
            <a:spLocks/>
          </p:cNvSpPr>
          <p:nvPr/>
        </p:nvSpPr>
        <p:spPr>
          <a:xfrm>
            <a:off x="609600" y="1047045"/>
            <a:ext cx="10872866" cy="685800"/>
          </a:xfrm>
          <a:prstGeom prst="rect">
            <a:avLst/>
          </a:prstGeom>
        </p:spPr>
        <p:txBody>
          <a:bodyPr vert="horz" lIns="0" tIns="0" rIns="0" bIns="0" rtlCol="0" anchor="t">
            <a:noAutofit/>
          </a:bodyPr>
          <a:lstStyle>
            <a:lvl1pPr>
              <a:defRPr lang="en-US" sz="5051" b="0" i="0">
                <a:solidFill>
                  <a:srgbClr val="00B3A9"/>
                </a:solidFill>
                <a:latin typeface="+mj-lt"/>
                <a:ea typeface="+mj-ea"/>
                <a:cs typeface="Roboto-Thin"/>
              </a:defRPr>
            </a:lvl1pPr>
          </a:lstStyle>
          <a:p>
            <a:r>
              <a:rPr lang="en-US" sz="4000" b="1" kern="0" dirty="0">
                <a:latin typeface="Arial" panose="020B0604020202020204" pitchFamily="34" charset="0"/>
                <a:cs typeface="Arial" panose="020B0604020202020204" pitchFamily="34" charset="0"/>
              </a:rPr>
              <a:t>Today’s Workshop Agenda</a:t>
            </a:r>
            <a:endParaRPr lang="en-US" sz="4400" b="1" kern="0" dirty="0">
              <a:latin typeface="Arial" panose="020B0604020202020204" pitchFamily="34" charset="0"/>
              <a:cs typeface="Arial" panose="020B0604020202020204" pitchFamily="34" charset="0"/>
            </a:endParaRPr>
          </a:p>
        </p:txBody>
      </p:sp>
      <p:pic>
        <p:nvPicPr>
          <p:cNvPr id="2" name="Picture 1" descr="A person standing in front of a bookcase&#10;&#10;AI-generated content may be incorrect.">
            <a:extLst>
              <a:ext uri="{FF2B5EF4-FFF2-40B4-BE49-F238E27FC236}">
                <a16:creationId xmlns:a16="http://schemas.microsoft.com/office/drawing/2014/main" id="{42BD3049-2678-5E07-E417-EBA342F38B0F}"/>
              </a:ext>
            </a:extLst>
          </p:cNvPr>
          <p:cNvPicPr>
            <a:picLocks noChangeAspect="1"/>
          </p:cNvPicPr>
          <p:nvPr/>
        </p:nvPicPr>
        <p:blipFill>
          <a:blip r:embed="rId4">
            <a:extLst>
              <a:ext uri="{28A0092B-C50C-407E-A947-70E740481C1C}">
                <a14:useLocalDpi xmlns:a14="http://schemas.microsoft.com/office/drawing/2010/main" val="0"/>
              </a:ext>
            </a:extLst>
          </a:blip>
          <a:srcRect l="19496" r="16224"/>
          <a:stretch>
            <a:fillRect/>
          </a:stretch>
        </p:blipFill>
        <p:spPr>
          <a:xfrm>
            <a:off x="8772060" y="1924755"/>
            <a:ext cx="2900814" cy="3008490"/>
          </a:xfrm>
          <a:prstGeom prst="ellipse">
            <a:avLst/>
          </a:prstGeom>
          <a:ln>
            <a:noFill/>
          </a:ln>
          <a:effectLst>
            <a:softEdge rad="112500"/>
          </a:effectLst>
        </p:spPr>
      </p:pic>
    </p:spTree>
    <p:extLst>
      <p:ext uri="{BB962C8B-B14F-4D97-AF65-F5344CB8AC3E}">
        <p14:creationId xmlns:p14="http://schemas.microsoft.com/office/powerpoint/2010/main" val="26105826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B98A7-921D-0AF8-4265-1CC925B829BA}"/>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FB33BBB8-B082-59C5-D7F6-F5503A5920AE}"/>
              </a:ext>
            </a:extLst>
          </p:cNvPr>
          <p:cNvSpPr txBox="1">
            <a:spLocks/>
          </p:cNvSpPr>
          <p:nvPr/>
        </p:nvSpPr>
        <p:spPr>
          <a:xfrm>
            <a:off x="533399" y="2099415"/>
            <a:ext cx="6635045" cy="2659190"/>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ln>
                  <a:noFill/>
                </a:ln>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Which other career paths would you recommend the student consider?</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12" name="Subtitle 2">
            <a:extLst>
              <a:ext uri="{FF2B5EF4-FFF2-40B4-BE49-F238E27FC236}">
                <a16:creationId xmlns:a16="http://schemas.microsoft.com/office/drawing/2014/main" id="{314EDF12-DA58-094C-3F2C-EB5F5A2D7C77}"/>
              </a:ext>
            </a:extLst>
          </p:cNvPr>
          <p:cNvSpPr txBox="1">
            <a:spLocks/>
          </p:cNvSpPr>
          <p:nvPr/>
        </p:nvSpPr>
        <p:spPr>
          <a:xfrm>
            <a:off x="533400" y="5892800"/>
            <a:ext cx="7583311" cy="4985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auto" latinLnBrk="0" hangingPunct="0">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Copyright © 2025, American Pharmacists Association</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b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8th Edition</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2" name="Picture 1" descr="A person in a white lab coat&#10;&#10;AI-generated content may be incorrect.">
            <a:extLst>
              <a:ext uri="{FF2B5EF4-FFF2-40B4-BE49-F238E27FC236}">
                <a16:creationId xmlns:a16="http://schemas.microsoft.com/office/drawing/2014/main" id="{86B45248-D99C-1C96-68AE-CFAF67C4DD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6711" y="1377244"/>
            <a:ext cx="3665474" cy="5480756"/>
          </a:xfrm>
          <a:prstGeom prst="rect">
            <a:avLst/>
          </a:prstGeom>
        </p:spPr>
      </p:pic>
    </p:spTree>
    <p:extLst>
      <p:ext uri="{BB962C8B-B14F-4D97-AF65-F5344CB8AC3E}">
        <p14:creationId xmlns:p14="http://schemas.microsoft.com/office/powerpoint/2010/main" val="13039646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AEE3E-0B9B-770E-AAC6-692D4C43F3EC}"/>
            </a:ext>
          </a:extLst>
        </p:cNvPr>
        <p:cNvGrpSpPr/>
        <p:nvPr/>
      </p:nvGrpSpPr>
      <p:grpSpPr>
        <a:xfrm>
          <a:off x="0" y="0"/>
          <a:ext cx="0" cy="0"/>
          <a:chOff x="0" y="0"/>
          <a:chExt cx="0" cy="0"/>
        </a:xfrm>
      </p:grpSpPr>
      <p:pic>
        <p:nvPicPr>
          <p:cNvPr id="8" name="Picture 7" descr="A logo with blue and green circles&#10;&#10;AI-generated content may be incorrect.">
            <a:extLst>
              <a:ext uri="{FF2B5EF4-FFF2-40B4-BE49-F238E27FC236}">
                <a16:creationId xmlns:a16="http://schemas.microsoft.com/office/drawing/2014/main" id="{6660511C-B133-7B61-1AFF-08C6341FBB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4" y="5281806"/>
            <a:ext cx="2912533" cy="1576194"/>
          </a:xfrm>
          <a:prstGeom prst="rect">
            <a:avLst/>
          </a:prstGeom>
        </p:spPr>
      </p:pic>
      <p:sp>
        <p:nvSpPr>
          <p:cNvPr id="11" name="Slide Number Placeholder 10">
            <a:extLst>
              <a:ext uri="{FF2B5EF4-FFF2-40B4-BE49-F238E27FC236}">
                <a16:creationId xmlns:a16="http://schemas.microsoft.com/office/drawing/2014/main" id="{9BC82629-CD4F-3091-0AB8-55DCDB5E516F}"/>
              </a:ext>
            </a:extLst>
          </p:cNvPr>
          <p:cNvSpPr>
            <a:spLocks noGrp="1"/>
          </p:cNvSpPr>
          <p:nvPr>
            <p:ph type="sldNum" sz="quarter" idx="7"/>
          </p:nvPr>
        </p:nvSpPr>
        <p:spPr>
          <a:xfrm>
            <a:off x="11669181" y="6394079"/>
            <a:ext cx="300571" cy="246221"/>
          </a:xfrm>
        </p:spPr>
        <p:txBody>
          <a:bodyPr/>
          <a:lstStyle/>
          <a:p>
            <a:pPr marL="38099" algn="ctr">
              <a:spcBef>
                <a:spcPts val="11"/>
              </a:spcBef>
            </a:pPr>
            <a:fld id="{81D60167-4931-47E6-BA6A-407CBD079E47}" type="slidenum">
              <a:rPr lang="en-US" sz="1600" b="1" smtClean="0">
                <a:solidFill>
                  <a:srgbClr val="4A5FAB"/>
                </a:solidFill>
                <a:latin typeface="Arial" panose="020B0604020202020204" pitchFamily="34" charset="0"/>
                <a:cs typeface="Arial" panose="020B0604020202020204" pitchFamily="34" charset="0"/>
              </a:rPr>
              <a:pPr marL="38099" algn="ctr">
                <a:spcBef>
                  <a:spcPts val="11"/>
                </a:spcBef>
              </a:pPr>
              <a:t>41</a:t>
            </a:fld>
            <a:endParaRPr lang="en-US" sz="1600" b="1" dirty="0">
              <a:solidFill>
                <a:srgbClr val="4A5FAB"/>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B1ECD08-A8EB-0EF9-58D0-E4EA4FA58845}"/>
              </a:ext>
            </a:extLst>
          </p:cNvPr>
          <p:cNvSpPr txBox="1"/>
          <p:nvPr/>
        </p:nvSpPr>
        <p:spPr>
          <a:xfrm>
            <a:off x="609599" y="1732845"/>
            <a:ext cx="9289775" cy="2976199"/>
          </a:xfrm>
          <a:prstGeom prst="rect">
            <a:avLst/>
          </a:prstGeom>
          <a:noFill/>
        </p:spPr>
        <p:txBody>
          <a:bodyPr wrap="square">
            <a:spAutoFit/>
          </a:bodyPr>
          <a:lstStyle/>
          <a:p>
            <a:pPr>
              <a:lnSpc>
                <a:spcPct val="90000"/>
              </a:lnSpc>
              <a:defRPr/>
            </a:pPr>
            <a:endParaRPr lang="en-US" sz="2800" dirty="0"/>
          </a:p>
          <a:p>
            <a:pPr>
              <a:lnSpc>
                <a:spcPct val="90000"/>
              </a:lnSpc>
              <a:spcBef>
                <a:spcPts val="600"/>
              </a:spcBef>
              <a:defRPr/>
            </a:pPr>
            <a:r>
              <a:rPr lang="en-US" sz="2800" b="1" dirty="0"/>
              <a:t>Other Career Options Considerations:</a:t>
            </a:r>
          </a:p>
          <a:p>
            <a:pPr marL="457200" indent="-457200">
              <a:spcBef>
                <a:spcPts val="600"/>
              </a:spcBef>
              <a:buFont typeface="Arial" panose="020B0604020202020204" pitchFamily="34" charset="0"/>
              <a:buChar char="•"/>
            </a:pPr>
            <a:r>
              <a:rPr lang="en-US" sz="2800" dirty="0"/>
              <a:t>Part-time work in a chain community pharmacy.</a:t>
            </a:r>
          </a:p>
          <a:p>
            <a:pPr marL="457200" indent="-457200">
              <a:spcBef>
                <a:spcPts val="600"/>
              </a:spcBef>
              <a:buFont typeface="Arial" panose="020B0604020202020204" pitchFamily="34" charset="0"/>
              <a:buChar char="•"/>
            </a:pPr>
            <a:r>
              <a:rPr lang="en-US" sz="2800" dirty="0"/>
              <a:t>Partnership in an independent community pharmacy.</a:t>
            </a:r>
          </a:p>
          <a:p>
            <a:pPr marL="457200" indent="-457200">
              <a:spcBef>
                <a:spcPts val="600"/>
              </a:spcBef>
              <a:buFont typeface="Arial" panose="020B0604020202020204" pitchFamily="34" charset="0"/>
              <a:buChar char="•"/>
            </a:pPr>
            <a:r>
              <a:rPr lang="en-US" sz="2800" dirty="0"/>
              <a:t>Teaching or a clinical research position.</a:t>
            </a:r>
          </a:p>
          <a:p>
            <a:pPr marL="457200" indent="-457200">
              <a:spcBef>
                <a:spcPts val="600"/>
              </a:spcBef>
              <a:buFont typeface="Arial" panose="020B0604020202020204" pitchFamily="34" charset="0"/>
              <a:buChar char="•"/>
            </a:pPr>
            <a:r>
              <a:rPr lang="en-US" sz="2800" dirty="0"/>
              <a:t>Others?</a:t>
            </a:r>
          </a:p>
        </p:txBody>
      </p:sp>
      <p:sp>
        <p:nvSpPr>
          <p:cNvPr id="17" name="Title 4">
            <a:extLst>
              <a:ext uri="{FF2B5EF4-FFF2-40B4-BE49-F238E27FC236}">
                <a16:creationId xmlns:a16="http://schemas.microsoft.com/office/drawing/2014/main" id="{152D9EB6-DD65-AB52-E0B3-07D36915C2B1}"/>
              </a:ext>
            </a:extLst>
          </p:cNvPr>
          <p:cNvSpPr>
            <a:spLocks noGrp="1"/>
          </p:cNvSpPr>
          <p:nvPr>
            <p:ph type="title"/>
          </p:nvPr>
        </p:nvSpPr>
        <p:spPr>
          <a:xfrm>
            <a:off x="609600" y="1047045"/>
            <a:ext cx="11360152" cy="685800"/>
          </a:xfrm>
        </p:spPr>
        <p:txBody>
          <a:bodyPr>
            <a:noAutofit/>
          </a:bodyPr>
          <a:lstStyle/>
          <a:p>
            <a:r>
              <a:rPr lang="en-US" sz="4000" b="1" dirty="0">
                <a:latin typeface="Arial" panose="020B0604020202020204" pitchFamily="34" charset="0"/>
                <a:cs typeface="Arial" panose="020B0604020202020204" pitchFamily="34" charset="0"/>
              </a:rPr>
              <a:t>Summary for Exercise</a:t>
            </a:r>
            <a:endParaRPr lang="en-US" sz="44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10552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94433-C973-2357-A269-7E76525FC7E7}"/>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DD424991-18E0-32E3-F5D1-B87D3222DB86}"/>
              </a:ext>
            </a:extLst>
          </p:cNvPr>
          <p:cNvSpPr txBox="1">
            <a:spLocks/>
          </p:cNvSpPr>
          <p:nvPr/>
        </p:nvSpPr>
        <p:spPr>
          <a:xfrm>
            <a:off x="533399" y="2514907"/>
            <a:ext cx="7064023" cy="1828193"/>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ln>
                  <a:noFill/>
                </a:ln>
                <a:solidFill>
                  <a:schemeClr val="bg1"/>
                </a:solidFill>
                <a:latin typeface="+mj-lt"/>
                <a:ea typeface="+mj-ea"/>
                <a:cs typeface="+mj-cs"/>
              </a:defRPr>
            </a:lvl1pPr>
          </a:lstStyle>
          <a:p>
            <a:r>
              <a:rPr lang="en-US" b="1" dirty="0">
                <a:latin typeface="Arial" panose="020B0604020202020204" pitchFamily="34" charset="0"/>
                <a:cs typeface="Arial" panose="020B0604020202020204" pitchFamily="34" charset="0"/>
              </a:rPr>
              <a:t>What step is this in the five-step decision-making process?</a:t>
            </a:r>
            <a:endParaRPr lang="en-US" sz="3600" b="1" dirty="0">
              <a:latin typeface="Arial" panose="020B0604020202020204" pitchFamily="34" charset="0"/>
              <a:cs typeface="Arial" panose="020B0604020202020204" pitchFamily="34" charset="0"/>
            </a:endParaRPr>
          </a:p>
        </p:txBody>
      </p:sp>
      <p:sp>
        <p:nvSpPr>
          <p:cNvPr id="12" name="Subtitle 2">
            <a:extLst>
              <a:ext uri="{FF2B5EF4-FFF2-40B4-BE49-F238E27FC236}">
                <a16:creationId xmlns:a16="http://schemas.microsoft.com/office/drawing/2014/main" id="{54CCEC07-DF45-A87A-A031-2659527D4B51}"/>
              </a:ext>
            </a:extLst>
          </p:cNvPr>
          <p:cNvSpPr txBox="1">
            <a:spLocks/>
          </p:cNvSpPr>
          <p:nvPr/>
        </p:nvSpPr>
        <p:spPr>
          <a:xfrm>
            <a:off x="533400" y="5892800"/>
            <a:ext cx="7583311" cy="4985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hangingPunct="0">
              <a:buFont typeface="Arial" panose="020B0604020202020204" pitchFamily="34" charset="0"/>
              <a:buNone/>
            </a:pPr>
            <a:r>
              <a:rPr lang="en-US" sz="1800" b="1" dirty="0">
                <a:latin typeface="Arial" panose="020B0604020202020204" pitchFamily="34" charset="0"/>
                <a:cs typeface="Arial" panose="020B0604020202020204" pitchFamily="34" charset="0"/>
              </a:rPr>
              <a:t>Copyright © 2025, American Pharmacists Association</a:t>
            </a:r>
            <a:br>
              <a:rPr lang="en-US" sz="1800"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8th Edition</a:t>
            </a:r>
            <a:endParaRPr lang="en-US" sz="1800" dirty="0">
              <a:latin typeface="Arial" panose="020B0604020202020204" pitchFamily="34" charset="0"/>
              <a:cs typeface="Arial" panose="020B0604020202020204" pitchFamily="34" charset="0"/>
            </a:endParaRPr>
          </a:p>
        </p:txBody>
      </p:sp>
      <p:pic>
        <p:nvPicPr>
          <p:cNvPr id="14" name="Picture 13" descr="A person in a white coat&#10;&#10;AI-generated content may be incorrect.">
            <a:extLst>
              <a:ext uri="{FF2B5EF4-FFF2-40B4-BE49-F238E27FC236}">
                <a16:creationId xmlns:a16="http://schemas.microsoft.com/office/drawing/2014/main" id="{DBEB4BBF-2F43-64C6-4D84-45F61BAD15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1845" y="2367845"/>
            <a:ext cx="4490155" cy="4490155"/>
          </a:xfrm>
          <a:prstGeom prst="rect">
            <a:avLst/>
          </a:prstGeom>
        </p:spPr>
      </p:pic>
    </p:spTree>
    <p:extLst>
      <p:ext uri="{BB962C8B-B14F-4D97-AF65-F5344CB8AC3E}">
        <p14:creationId xmlns:p14="http://schemas.microsoft.com/office/powerpoint/2010/main" val="35645108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3E1E4-C8CA-0A53-E0E7-402EF24769C6}"/>
            </a:ext>
          </a:extLst>
        </p:cNvPr>
        <p:cNvGrpSpPr/>
        <p:nvPr/>
      </p:nvGrpSpPr>
      <p:grpSpPr>
        <a:xfrm>
          <a:off x="0" y="0"/>
          <a:ext cx="0" cy="0"/>
          <a:chOff x="0" y="0"/>
          <a:chExt cx="0" cy="0"/>
        </a:xfrm>
      </p:grpSpPr>
      <p:pic>
        <p:nvPicPr>
          <p:cNvPr id="8" name="Picture 7" descr="A logo with blue and green circles&#10;&#10;AI-generated content may be incorrect.">
            <a:extLst>
              <a:ext uri="{FF2B5EF4-FFF2-40B4-BE49-F238E27FC236}">
                <a16:creationId xmlns:a16="http://schemas.microsoft.com/office/drawing/2014/main" id="{13A94E07-AD4B-4F2A-C6A2-F309A32EE9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4" y="5281806"/>
            <a:ext cx="2912533" cy="1576194"/>
          </a:xfrm>
          <a:prstGeom prst="rect">
            <a:avLst/>
          </a:prstGeom>
        </p:spPr>
      </p:pic>
      <p:sp>
        <p:nvSpPr>
          <p:cNvPr id="11" name="Slide Number Placeholder 10">
            <a:extLst>
              <a:ext uri="{FF2B5EF4-FFF2-40B4-BE49-F238E27FC236}">
                <a16:creationId xmlns:a16="http://schemas.microsoft.com/office/drawing/2014/main" id="{8496267D-4294-D3B1-88D7-F69FB22119F7}"/>
              </a:ext>
            </a:extLst>
          </p:cNvPr>
          <p:cNvSpPr>
            <a:spLocks noGrp="1"/>
          </p:cNvSpPr>
          <p:nvPr>
            <p:ph type="sldNum" sz="quarter" idx="7"/>
          </p:nvPr>
        </p:nvSpPr>
        <p:spPr>
          <a:xfrm>
            <a:off x="11669181" y="6394079"/>
            <a:ext cx="300571" cy="246221"/>
          </a:xfrm>
        </p:spPr>
        <p:txBody>
          <a:bodyPr/>
          <a:lstStyle/>
          <a:p>
            <a:pPr marL="38099" algn="ctr">
              <a:spcBef>
                <a:spcPts val="11"/>
              </a:spcBef>
            </a:pPr>
            <a:fld id="{81D60167-4931-47E6-BA6A-407CBD079E47}" type="slidenum">
              <a:rPr lang="en-US" sz="1600" b="1" smtClean="0">
                <a:solidFill>
                  <a:srgbClr val="4A5FAB"/>
                </a:solidFill>
                <a:latin typeface="Arial" panose="020B0604020202020204" pitchFamily="34" charset="0"/>
                <a:cs typeface="Arial" panose="020B0604020202020204" pitchFamily="34" charset="0"/>
              </a:rPr>
              <a:pPr marL="38099" algn="ctr">
                <a:spcBef>
                  <a:spcPts val="11"/>
                </a:spcBef>
              </a:pPr>
              <a:t>43</a:t>
            </a:fld>
            <a:endParaRPr lang="en-US" sz="1600" b="1" dirty="0">
              <a:solidFill>
                <a:srgbClr val="4A5FAB"/>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40EDBE4-20C7-1EFD-1B8B-FE54443EC6BE}"/>
              </a:ext>
            </a:extLst>
          </p:cNvPr>
          <p:cNvSpPr txBox="1"/>
          <p:nvPr/>
        </p:nvSpPr>
        <p:spPr>
          <a:xfrm>
            <a:off x="609599" y="1732845"/>
            <a:ext cx="8534401" cy="2803844"/>
          </a:xfrm>
          <a:prstGeom prst="rect">
            <a:avLst/>
          </a:prstGeom>
          <a:noFill/>
        </p:spPr>
        <p:txBody>
          <a:bodyPr wrap="square">
            <a:spAutoFit/>
          </a:bodyPr>
          <a:lstStyle/>
          <a:p>
            <a:pPr>
              <a:lnSpc>
                <a:spcPct val="90000"/>
              </a:lnSpc>
              <a:defRPr/>
            </a:pPr>
            <a:endParaRPr lang="en-US" sz="2800" dirty="0"/>
          </a:p>
          <a:p>
            <a:pPr>
              <a:lnSpc>
                <a:spcPct val="90000"/>
              </a:lnSpc>
              <a:spcBef>
                <a:spcPts val="600"/>
              </a:spcBef>
              <a:defRPr/>
            </a:pPr>
            <a:r>
              <a:rPr lang="en-US" sz="2800" b="1" dirty="0"/>
              <a:t>Decision-Making Step</a:t>
            </a:r>
          </a:p>
          <a:p>
            <a:pPr marL="457200" indent="-457200">
              <a:lnSpc>
                <a:spcPct val="90000"/>
              </a:lnSpc>
              <a:spcBef>
                <a:spcPts val="600"/>
              </a:spcBef>
              <a:buFont typeface="Arial" panose="020B0604020202020204" pitchFamily="34" charset="0"/>
              <a:buChar char="•"/>
              <a:defRPr/>
            </a:pPr>
            <a:r>
              <a:rPr lang="en-US" sz="2800" dirty="0"/>
              <a:t>Early:</a:t>
            </a:r>
          </a:p>
          <a:p>
            <a:pPr lvl="1">
              <a:lnSpc>
                <a:spcPct val="90000"/>
              </a:lnSpc>
              <a:spcBef>
                <a:spcPts val="600"/>
              </a:spcBef>
              <a:defRPr/>
            </a:pPr>
            <a:r>
              <a:rPr lang="en-US" sz="2800" dirty="0"/>
              <a:t>- Self versus others</a:t>
            </a:r>
          </a:p>
          <a:p>
            <a:pPr lvl="1">
              <a:lnSpc>
                <a:spcPct val="90000"/>
              </a:lnSpc>
              <a:spcBef>
                <a:spcPts val="600"/>
              </a:spcBef>
              <a:defRPr/>
            </a:pPr>
            <a:r>
              <a:rPr lang="en-US" sz="2800" dirty="0"/>
              <a:t>- Career versus family</a:t>
            </a:r>
          </a:p>
          <a:p>
            <a:pPr lvl="1">
              <a:lnSpc>
                <a:spcPct val="90000"/>
              </a:lnSpc>
              <a:spcBef>
                <a:spcPts val="600"/>
              </a:spcBef>
              <a:defRPr/>
            </a:pPr>
            <a:r>
              <a:rPr lang="en-US" sz="2800" dirty="0"/>
              <a:t>- Manageable schedule versus people contact</a:t>
            </a:r>
          </a:p>
        </p:txBody>
      </p:sp>
      <p:sp>
        <p:nvSpPr>
          <p:cNvPr id="17" name="Title 4">
            <a:extLst>
              <a:ext uri="{FF2B5EF4-FFF2-40B4-BE49-F238E27FC236}">
                <a16:creationId xmlns:a16="http://schemas.microsoft.com/office/drawing/2014/main" id="{A8EC8CD2-06CE-4A02-85BA-F82CCFEFCBB1}"/>
              </a:ext>
            </a:extLst>
          </p:cNvPr>
          <p:cNvSpPr>
            <a:spLocks noGrp="1"/>
          </p:cNvSpPr>
          <p:nvPr>
            <p:ph type="title"/>
          </p:nvPr>
        </p:nvSpPr>
        <p:spPr>
          <a:xfrm>
            <a:off x="609600" y="1047045"/>
            <a:ext cx="11360152" cy="685800"/>
          </a:xfrm>
        </p:spPr>
        <p:txBody>
          <a:bodyPr>
            <a:noAutofit/>
          </a:bodyPr>
          <a:lstStyle/>
          <a:p>
            <a:r>
              <a:rPr lang="en-US" sz="4000" b="1" dirty="0">
                <a:latin typeface="Arial" panose="020B0604020202020204" pitchFamily="34" charset="0"/>
                <a:cs typeface="Arial" panose="020B0604020202020204" pitchFamily="34" charset="0"/>
              </a:rPr>
              <a:t>What step?</a:t>
            </a:r>
            <a:endParaRPr lang="en-US" sz="4400" b="1" i="1" dirty="0">
              <a:latin typeface="Arial" panose="020B0604020202020204" pitchFamily="34" charset="0"/>
              <a:cs typeface="Arial" panose="020B0604020202020204" pitchFamily="34" charset="0"/>
            </a:endParaRPr>
          </a:p>
        </p:txBody>
      </p:sp>
      <p:pic>
        <p:nvPicPr>
          <p:cNvPr id="4" name="Picture 3" descr="A person in a white coat standing in a pharmacy&#10;&#10;AI-generated content may be incorrect.">
            <a:extLst>
              <a:ext uri="{FF2B5EF4-FFF2-40B4-BE49-F238E27FC236}">
                <a16:creationId xmlns:a16="http://schemas.microsoft.com/office/drawing/2014/main" id="{BF781642-8AB4-A004-F66F-AC2F9C09B398}"/>
              </a:ext>
            </a:extLst>
          </p:cNvPr>
          <p:cNvPicPr>
            <a:picLocks noChangeAspect="1"/>
          </p:cNvPicPr>
          <p:nvPr/>
        </p:nvPicPr>
        <p:blipFill>
          <a:blip r:embed="rId4">
            <a:extLst>
              <a:ext uri="{28A0092B-C50C-407E-A947-70E740481C1C}">
                <a14:useLocalDpi xmlns:a14="http://schemas.microsoft.com/office/drawing/2010/main" val="0"/>
              </a:ext>
            </a:extLst>
          </a:blip>
          <a:srcRect l="25631" t="14945" r="19196"/>
          <a:stretch>
            <a:fillRect/>
          </a:stretch>
        </p:blipFill>
        <p:spPr>
          <a:xfrm>
            <a:off x="8621944" y="1861460"/>
            <a:ext cx="3047237" cy="3135080"/>
          </a:xfrm>
          <a:prstGeom prst="ellipse">
            <a:avLst/>
          </a:prstGeom>
          <a:ln>
            <a:noFill/>
          </a:ln>
          <a:effectLst>
            <a:softEdge rad="112500"/>
          </a:effectLst>
        </p:spPr>
      </p:pic>
    </p:spTree>
    <p:extLst>
      <p:ext uri="{BB962C8B-B14F-4D97-AF65-F5344CB8AC3E}">
        <p14:creationId xmlns:p14="http://schemas.microsoft.com/office/powerpoint/2010/main" val="21281161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0BE8D-F198-AA0D-7F7A-075427C19C34}"/>
            </a:ext>
          </a:extLst>
        </p:cNvPr>
        <p:cNvGrpSpPr/>
        <p:nvPr/>
      </p:nvGrpSpPr>
      <p:grpSpPr>
        <a:xfrm>
          <a:off x="0" y="0"/>
          <a:ext cx="0" cy="0"/>
          <a:chOff x="0" y="0"/>
          <a:chExt cx="0" cy="0"/>
        </a:xfrm>
      </p:grpSpPr>
      <p:pic>
        <p:nvPicPr>
          <p:cNvPr id="8" name="Picture 7" descr="A logo with blue and green circles&#10;&#10;AI-generated content may be incorrect.">
            <a:extLst>
              <a:ext uri="{FF2B5EF4-FFF2-40B4-BE49-F238E27FC236}">
                <a16:creationId xmlns:a16="http://schemas.microsoft.com/office/drawing/2014/main" id="{6158C06D-4ABE-009E-A876-9633AC48FD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4" y="5281806"/>
            <a:ext cx="2912533" cy="1576194"/>
          </a:xfrm>
          <a:prstGeom prst="rect">
            <a:avLst/>
          </a:prstGeom>
        </p:spPr>
      </p:pic>
      <p:sp>
        <p:nvSpPr>
          <p:cNvPr id="11" name="Slide Number Placeholder 10">
            <a:extLst>
              <a:ext uri="{FF2B5EF4-FFF2-40B4-BE49-F238E27FC236}">
                <a16:creationId xmlns:a16="http://schemas.microsoft.com/office/drawing/2014/main" id="{46F26389-46FB-1A2D-C8CF-720E385AE970}"/>
              </a:ext>
            </a:extLst>
          </p:cNvPr>
          <p:cNvSpPr>
            <a:spLocks noGrp="1"/>
          </p:cNvSpPr>
          <p:nvPr>
            <p:ph type="sldNum" sz="quarter" idx="7"/>
          </p:nvPr>
        </p:nvSpPr>
        <p:spPr>
          <a:xfrm>
            <a:off x="11669181" y="6394079"/>
            <a:ext cx="300571" cy="246221"/>
          </a:xfrm>
        </p:spPr>
        <p:txBody>
          <a:bodyPr/>
          <a:lstStyle/>
          <a:p>
            <a:pPr marL="38099" algn="ctr">
              <a:spcBef>
                <a:spcPts val="11"/>
              </a:spcBef>
            </a:pPr>
            <a:fld id="{81D60167-4931-47E6-BA6A-407CBD079E47}" type="slidenum">
              <a:rPr lang="en-US" sz="1600" b="1" smtClean="0">
                <a:solidFill>
                  <a:srgbClr val="4A5FAB"/>
                </a:solidFill>
                <a:latin typeface="Arial" panose="020B0604020202020204" pitchFamily="34" charset="0"/>
                <a:cs typeface="Arial" panose="020B0604020202020204" pitchFamily="34" charset="0"/>
              </a:rPr>
              <a:pPr marL="38099" algn="ctr">
                <a:spcBef>
                  <a:spcPts val="11"/>
                </a:spcBef>
              </a:pPr>
              <a:t>44</a:t>
            </a:fld>
            <a:endParaRPr lang="en-US" sz="1600" b="1" dirty="0">
              <a:solidFill>
                <a:srgbClr val="4A5FAB"/>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6EE729AD-B029-5842-1D9A-D0422F293943}"/>
              </a:ext>
            </a:extLst>
          </p:cNvPr>
          <p:cNvSpPr txBox="1"/>
          <p:nvPr/>
        </p:nvSpPr>
        <p:spPr>
          <a:xfrm>
            <a:off x="609600" y="1732845"/>
            <a:ext cx="7665156" cy="2803844"/>
          </a:xfrm>
          <a:prstGeom prst="rect">
            <a:avLst/>
          </a:prstGeom>
          <a:noFill/>
        </p:spPr>
        <p:txBody>
          <a:bodyPr wrap="square">
            <a:spAutoFit/>
          </a:bodyPr>
          <a:lstStyle/>
          <a:p>
            <a:pPr>
              <a:lnSpc>
                <a:spcPct val="90000"/>
              </a:lnSpc>
              <a:defRPr/>
            </a:pPr>
            <a:endParaRPr lang="en-US" sz="2800" dirty="0"/>
          </a:p>
          <a:p>
            <a:pPr marL="457200" indent="-457200">
              <a:lnSpc>
                <a:spcPct val="90000"/>
              </a:lnSpc>
              <a:spcBef>
                <a:spcPts val="600"/>
              </a:spcBef>
              <a:buFont typeface="Arial" panose="020B0604020202020204" pitchFamily="34" charset="0"/>
              <a:buChar char="•"/>
              <a:defRPr/>
            </a:pPr>
            <a:r>
              <a:rPr lang="en-US" sz="2800" dirty="0"/>
              <a:t>Use time effectively</a:t>
            </a:r>
          </a:p>
          <a:p>
            <a:pPr marL="457200" indent="-457200">
              <a:lnSpc>
                <a:spcPct val="90000"/>
              </a:lnSpc>
              <a:spcBef>
                <a:spcPts val="600"/>
              </a:spcBef>
              <a:buFont typeface="Arial" panose="020B0604020202020204" pitchFamily="34" charset="0"/>
              <a:buChar char="•"/>
              <a:defRPr/>
            </a:pPr>
            <a:r>
              <a:rPr lang="en-US" sz="2800" dirty="0"/>
              <a:t>Test reactions by talking to others</a:t>
            </a:r>
          </a:p>
          <a:p>
            <a:pPr marL="457200" indent="-457200">
              <a:lnSpc>
                <a:spcPct val="90000"/>
              </a:lnSpc>
              <a:spcBef>
                <a:spcPts val="600"/>
              </a:spcBef>
              <a:buFont typeface="Arial" panose="020B0604020202020204" pitchFamily="34" charset="0"/>
              <a:buChar char="•"/>
              <a:defRPr/>
            </a:pPr>
            <a:r>
              <a:rPr lang="en-US" sz="2800" dirty="0"/>
              <a:t>Talk to role models and mentors</a:t>
            </a:r>
          </a:p>
          <a:p>
            <a:pPr marL="457200" indent="-457200">
              <a:lnSpc>
                <a:spcPct val="90000"/>
              </a:lnSpc>
              <a:spcBef>
                <a:spcPts val="600"/>
              </a:spcBef>
              <a:buFont typeface="Arial" panose="020B0604020202020204" pitchFamily="34" charset="0"/>
              <a:buChar char="•"/>
              <a:defRPr/>
            </a:pPr>
            <a:r>
              <a:rPr lang="en-US" sz="2800" dirty="0"/>
              <a:t>Visit a site to observe what is really done</a:t>
            </a:r>
          </a:p>
          <a:p>
            <a:pPr marL="457200" indent="-457200">
              <a:lnSpc>
                <a:spcPct val="90000"/>
              </a:lnSpc>
              <a:spcBef>
                <a:spcPts val="600"/>
              </a:spcBef>
              <a:buFont typeface="Arial" panose="020B0604020202020204" pitchFamily="34" charset="0"/>
              <a:buChar char="•"/>
              <a:defRPr/>
            </a:pPr>
            <a:r>
              <a:rPr lang="en-US" sz="2800" dirty="0"/>
              <a:t>Believe in the process</a:t>
            </a:r>
          </a:p>
        </p:txBody>
      </p:sp>
      <p:sp>
        <p:nvSpPr>
          <p:cNvPr id="17" name="Title 4">
            <a:extLst>
              <a:ext uri="{FF2B5EF4-FFF2-40B4-BE49-F238E27FC236}">
                <a16:creationId xmlns:a16="http://schemas.microsoft.com/office/drawing/2014/main" id="{B2C6AF47-447F-DE28-848F-727067C985B2}"/>
              </a:ext>
            </a:extLst>
          </p:cNvPr>
          <p:cNvSpPr>
            <a:spLocks noGrp="1"/>
          </p:cNvSpPr>
          <p:nvPr>
            <p:ph type="title"/>
          </p:nvPr>
        </p:nvSpPr>
        <p:spPr>
          <a:xfrm>
            <a:off x="609600" y="1047045"/>
            <a:ext cx="11360152" cy="685800"/>
          </a:xfrm>
        </p:spPr>
        <p:txBody>
          <a:bodyPr>
            <a:noAutofit/>
          </a:bodyPr>
          <a:lstStyle/>
          <a:p>
            <a:r>
              <a:rPr lang="en-US" sz="4000" b="1" dirty="0">
                <a:latin typeface="Arial" panose="020B0604020202020204" pitchFamily="34" charset="0"/>
                <a:cs typeface="Arial" panose="020B0604020202020204" pitchFamily="34" charset="0"/>
              </a:rPr>
              <a:t>Summary for Evaluating Alternatives</a:t>
            </a:r>
            <a:endParaRPr lang="en-US" sz="44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16977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012DC-ACAA-5508-5AFB-8718040DED21}"/>
            </a:ext>
          </a:extLst>
        </p:cNvPr>
        <p:cNvGrpSpPr/>
        <p:nvPr/>
      </p:nvGrpSpPr>
      <p:grpSpPr>
        <a:xfrm>
          <a:off x="0" y="0"/>
          <a:ext cx="0" cy="0"/>
          <a:chOff x="0" y="0"/>
          <a:chExt cx="0" cy="0"/>
        </a:xfrm>
      </p:grpSpPr>
      <p:pic>
        <p:nvPicPr>
          <p:cNvPr id="8" name="Picture 7" descr="A logo with blue and green circles&#10;&#10;AI-generated content may be incorrect.">
            <a:extLst>
              <a:ext uri="{FF2B5EF4-FFF2-40B4-BE49-F238E27FC236}">
                <a16:creationId xmlns:a16="http://schemas.microsoft.com/office/drawing/2014/main" id="{15ADFAD8-7FEE-0F44-6CE6-C0ADEE98E4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4" y="5281806"/>
            <a:ext cx="2912533" cy="1576194"/>
          </a:xfrm>
          <a:prstGeom prst="rect">
            <a:avLst/>
          </a:prstGeom>
        </p:spPr>
      </p:pic>
      <p:sp>
        <p:nvSpPr>
          <p:cNvPr id="11" name="Slide Number Placeholder 10">
            <a:extLst>
              <a:ext uri="{FF2B5EF4-FFF2-40B4-BE49-F238E27FC236}">
                <a16:creationId xmlns:a16="http://schemas.microsoft.com/office/drawing/2014/main" id="{BAC01EC0-D0F0-74ED-81CA-08394DB26FE3}"/>
              </a:ext>
            </a:extLst>
          </p:cNvPr>
          <p:cNvSpPr>
            <a:spLocks noGrp="1"/>
          </p:cNvSpPr>
          <p:nvPr>
            <p:ph type="sldNum" sz="quarter" idx="7"/>
          </p:nvPr>
        </p:nvSpPr>
        <p:spPr>
          <a:xfrm>
            <a:off x="11669181" y="6394079"/>
            <a:ext cx="300571" cy="246221"/>
          </a:xfrm>
        </p:spPr>
        <p:txBody>
          <a:bodyPr/>
          <a:lstStyle/>
          <a:p>
            <a:pPr marL="38099" algn="ctr">
              <a:spcBef>
                <a:spcPts val="11"/>
              </a:spcBef>
            </a:pPr>
            <a:fld id="{81D60167-4931-47E6-BA6A-407CBD079E47}" type="slidenum">
              <a:rPr lang="en-US" sz="1600" b="1" smtClean="0">
                <a:solidFill>
                  <a:srgbClr val="4A5FAB"/>
                </a:solidFill>
                <a:latin typeface="Arial" panose="020B0604020202020204" pitchFamily="34" charset="0"/>
                <a:cs typeface="Arial" panose="020B0604020202020204" pitchFamily="34" charset="0"/>
              </a:rPr>
              <a:pPr marL="38099" algn="ctr">
                <a:spcBef>
                  <a:spcPts val="11"/>
                </a:spcBef>
              </a:pPr>
              <a:t>45</a:t>
            </a:fld>
            <a:endParaRPr lang="en-US" sz="1600" b="1" dirty="0">
              <a:solidFill>
                <a:srgbClr val="4A5FAB"/>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F4D1C583-066A-2F1D-2315-455FCBB03500}"/>
              </a:ext>
            </a:extLst>
          </p:cNvPr>
          <p:cNvSpPr txBox="1"/>
          <p:nvPr/>
        </p:nvSpPr>
        <p:spPr>
          <a:xfrm>
            <a:off x="609600" y="1732845"/>
            <a:ext cx="10227733" cy="4145750"/>
          </a:xfrm>
          <a:prstGeom prst="rect">
            <a:avLst/>
          </a:prstGeom>
          <a:noFill/>
        </p:spPr>
        <p:txBody>
          <a:bodyPr wrap="square">
            <a:spAutoFit/>
          </a:bodyPr>
          <a:lstStyle/>
          <a:p>
            <a:pPr>
              <a:lnSpc>
                <a:spcPct val="90000"/>
              </a:lnSpc>
              <a:defRPr/>
            </a:pPr>
            <a:endParaRPr lang="en-US" sz="2800" dirty="0"/>
          </a:p>
          <a:p>
            <a:pPr>
              <a:lnSpc>
                <a:spcPct val="90000"/>
              </a:lnSpc>
              <a:defRPr/>
            </a:pPr>
            <a:endParaRPr lang="en-US" sz="2800" dirty="0"/>
          </a:p>
          <a:p>
            <a:pPr marL="812800" indent="-812800">
              <a:spcBef>
                <a:spcPts val="600"/>
              </a:spcBef>
              <a:buFont typeface="Wingdings" panose="05000000000000000000" pitchFamily="2" charset="2"/>
              <a:buAutoNum type="romanUcPeriod"/>
            </a:pPr>
            <a:r>
              <a:rPr lang="en-US" altLang="en-US" sz="2800" dirty="0"/>
              <a:t>Appraising the Challenge</a:t>
            </a:r>
          </a:p>
          <a:p>
            <a:pPr marL="812800" indent="-812800">
              <a:spcBef>
                <a:spcPts val="600"/>
              </a:spcBef>
              <a:buFont typeface="Wingdings" panose="05000000000000000000" pitchFamily="2" charset="2"/>
              <a:buAutoNum type="romanUcPeriod"/>
            </a:pPr>
            <a:r>
              <a:rPr lang="en-US" altLang="en-US" sz="2800" dirty="0"/>
              <a:t>Assessing Yourself</a:t>
            </a:r>
          </a:p>
          <a:p>
            <a:pPr marL="812800" indent="-812800">
              <a:spcBef>
                <a:spcPts val="600"/>
              </a:spcBef>
              <a:buFont typeface="Wingdings" panose="05000000000000000000" pitchFamily="2" charset="2"/>
              <a:buAutoNum type="romanUcPeriod"/>
            </a:pPr>
            <a:r>
              <a:rPr lang="en-US" altLang="en-US" sz="2800" dirty="0"/>
              <a:t>Surveying Alternatives</a:t>
            </a:r>
          </a:p>
          <a:p>
            <a:pPr marL="812800" indent="-812800">
              <a:spcBef>
                <a:spcPts val="600"/>
              </a:spcBef>
              <a:buFont typeface="Wingdings" panose="05000000000000000000" pitchFamily="2" charset="2"/>
              <a:buAutoNum type="romanUcPeriod"/>
            </a:pPr>
            <a:r>
              <a:rPr lang="en-US" altLang="en-US" sz="2800" dirty="0"/>
              <a:t>Evaluating Alternatives</a:t>
            </a:r>
          </a:p>
          <a:p>
            <a:pPr marL="812800" indent="-812800">
              <a:spcBef>
                <a:spcPts val="600"/>
              </a:spcBef>
              <a:buFont typeface="Wingdings" panose="05000000000000000000" pitchFamily="2" charset="2"/>
              <a:buAutoNum type="romanUcPeriod"/>
            </a:pPr>
            <a:r>
              <a:rPr lang="en-US" altLang="en-US" sz="2800" dirty="0">
                <a:solidFill>
                  <a:srgbClr val="0062A3"/>
                </a:solidFill>
              </a:rPr>
              <a:t>Achieving Commitment</a:t>
            </a:r>
          </a:p>
          <a:p>
            <a:pPr marL="812800" indent="-812800">
              <a:buFont typeface="Wingdings" panose="05000000000000000000" pitchFamily="2" charset="2"/>
              <a:buAutoNum type="romanUcPeriod"/>
            </a:pPr>
            <a:endParaRPr lang="en-US" altLang="en-US" sz="2800" dirty="0"/>
          </a:p>
          <a:p>
            <a:r>
              <a:rPr lang="en-US" altLang="en-US" sz="2000" dirty="0"/>
              <a:t>*Note: </a:t>
            </a:r>
            <a:r>
              <a:rPr lang="ja-JP" altLang="en-US" sz="2000" dirty="0">
                <a:latin typeface="Arial" panose="020B0604020202020204" pitchFamily="34" charset="0"/>
              </a:rPr>
              <a:t>“</a:t>
            </a:r>
            <a:r>
              <a:rPr lang="en-US" altLang="ja-JP" sz="2000" dirty="0"/>
              <a:t>Vigilant</a:t>
            </a:r>
            <a:r>
              <a:rPr lang="ja-JP" altLang="en-US" sz="2000" dirty="0">
                <a:latin typeface="Arial" panose="020B0604020202020204" pitchFamily="34" charset="0"/>
              </a:rPr>
              <a:t>”</a:t>
            </a:r>
            <a:r>
              <a:rPr lang="en-US" altLang="ja-JP" sz="2000" dirty="0"/>
              <a:t> suggests self-awareness and determination.</a:t>
            </a:r>
            <a:endParaRPr lang="en-US" altLang="en-US" sz="2800" dirty="0"/>
          </a:p>
        </p:txBody>
      </p:sp>
      <p:sp>
        <p:nvSpPr>
          <p:cNvPr id="17" name="Title 4">
            <a:extLst>
              <a:ext uri="{FF2B5EF4-FFF2-40B4-BE49-F238E27FC236}">
                <a16:creationId xmlns:a16="http://schemas.microsoft.com/office/drawing/2014/main" id="{09A9FF52-7DB0-89F6-DC4C-9D178262A3C2}"/>
              </a:ext>
            </a:extLst>
          </p:cNvPr>
          <p:cNvSpPr>
            <a:spLocks noGrp="1"/>
          </p:cNvSpPr>
          <p:nvPr>
            <p:ph type="title"/>
          </p:nvPr>
        </p:nvSpPr>
        <p:spPr>
          <a:xfrm>
            <a:off x="609600" y="1047045"/>
            <a:ext cx="10872866" cy="685800"/>
          </a:xfrm>
        </p:spPr>
        <p:txBody>
          <a:bodyPr>
            <a:noAutofit/>
          </a:bodyPr>
          <a:lstStyle/>
          <a:p>
            <a:r>
              <a:rPr lang="en-US" sz="4000" b="1" dirty="0">
                <a:latin typeface="Arial" panose="020B0604020202020204" pitchFamily="34" charset="0"/>
                <a:cs typeface="Arial" panose="020B0604020202020204" pitchFamily="34" charset="0"/>
              </a:rPr>
              <a:t>The Vigilant Decision-Making Process*</a:t>
            </a:r>
            <a:br>
              <a:rPr lang="en-US" sz="4000" b="1" dirty="0">
                <a:latin typeface="Arial" panose="020B0604020202020204" pitchFamily="34" charset="0"/>
                <a:cs typeface="Arial" panose="020B0604020202020204" pitchFamily="34" charset="0"/>
              </a:rPr>
            </a:br>
            <a:r>
              <a:rPr lang="en-US" sz="2400" b="1" i="1" dirty="0">
                <a:latin typeface="Arial" panose="020B0604020202020204" pitchFamily="34" charset="0"/>
                <a:cs typeface="Arial" panose="020B0604020202020204" pitchFamily="34" charset="0"/>
              </a:rPr>
              <a:t>(Decision-Making, Irving Janis and Leon Mann)</a:t>
            </a:r>
            <a:endParaRPr lang="en-US" sz="4400" b="1" i="1" dirty="0">
              <a:latin typeface="Arial" panose="020B0604020202020204" pitchFamily="34" charset="0"/>
              <a:cs typeface="Arial" panose="020B0604020202020204" pitchFamily="34" charset="0"/>
            </a:endParaRPr>
          </a:p>
        </p:txBody>
      </p:sp>
      <p:pic>
        <p:nvPicPr>
          <p:cNvPr id="3" name="Picture 2" descr="A close-up of a person in a military uniform&#10;&#10;AI-generated content may be incorrect.">
            <a:extLst>
              <a:ext uri="{FF2B5EF4-FFF2-40B4-BE49-F238E27FC236}">
                <a16:creationId xmlns:a16="http://schemas.microsoft.com/office/drawing/2014/main" id="{33B8DFB1-940D-5FBD-F88E-6657B20C969D}"/>
              </a:ext>
            </a:extLst>
          </p:cNvPr>
          <p:cNvPicPr>
            <a:picLocks noChangeAspect="1"/>
          </p:cNvPicPr>
          <p:nvPr/>
        </p:nvPicPr>
        <p:blipFill>
          <a:blip r:embed="rId4">
            <a:extLst>
              <a:ext uri="{28A0092B-C50C-407E-A947-70E740481C1C}">
                <a14:useLocalDpi xmlns:a14="http://schemas.microsoft.com/office/drawing/2010/main" val="0"/>
              </a:ext>
            </a:extLst>
          </a:blip>
          <a:srcRect l="32353" r="10582"/>
          <a:stretch>
            <a:fillRect/>
          </a:stretch>
        </p:blipFill>
        <p:spPr>
          <a:xfrm>
            <a:off x="8756647" y="1998795"/>
            <a:ext cx="2912534" cy="2860409"/>
          </a:xfrm>
          <a:prstGeom prst="ellipse">
            <a:avLst/>
          </a:prstGeom>
          <a:ln>
            <a:noFill/>
          </a:ln>
          <a:effectLst>
            <a:softEdge rad="112500"/>
          </a:effectLst>
        </p:spPr>
      </p:pic>
    </p:spTree>
    <p:extLst>
      <p:ext uri="{BB962C8B-B14F-4D97-AF65-F5344CB8AC3E}">
        <p14:creationId xmlns:p14="http://schemas.microsoft.com/office/powerpoint/2010/main" val="40850808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87A71-3FED-B159-D8CD-D9DA9BDF8359}"/>
            </a:ext>
          </a:extLst>
        </p:cNvPr>
        <p:cNvGrpSpPr/>
        <p:nvPr/>
      </p:nvGrpSpPr>
      <p:grpSpPr>
        <a:xfrm>
          <a:off x="0" y="0"/>
          <a:ext cx="0" cy="0"/>
          <a:chOff x="0" y="0"/>
          <a:chExt cx="0" cy="0"/>
        </a:xfrm>
      </p:grpSpPr>
      <p:pic>
        <p:nvPicPr>
          <p:cNvPr id="8" name="Picture 7" descr="A logo with blue and green circles&#10;&#10;AI-generated content may be incorrect.">
            <a:extLst>
              <a:ext uri="{FF2B5EF4-FFF2-40B4-BE49-F238E27FC236}">
                <a16:creationId xmlns:a16="http://schemas.microsoft.com/office/drawing/2014/main" id="{C8298952-3CA7-B618-7F0D-D67BA024AD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4" y="5281806"/>
            <a:ext cx="2912533" cy="1576194"/>
          </a:xfrm>
          <a:prstGeom prst="rect">
            <a:avLst/>
          </a:prstGeom>
        </p:spPr>
      </p:pic>
      <p:sp>
        <p:nvSpPr>
          <p:cNvPr id="11" name="Slide Number Placeholder 10">
            <a:extLst>
              <a:ext uri="{FF2B5EF4-FFF2-40B4-BE49-F238E27FC236}">
                <a16:creationId xmlns:a16="http://schemas.microsoft.com/office/drawing/2014/main" id="{8C56CFA6-AFD3-D1A8-A12F-610A07E34D50}"/>
              </a:ext>
            </a:extLst>
          </p:cNvPr>
          <p:cNvSpPr>
            <a:spLocks noGrp="1"/>
          </p:cNvSpPr>
          <p:nvPr>
            <p:ph type="sldNum" sz="quarter" idx="7"/>
          </p:nvPr>
        </p:nvSpPr>
        <p:spPr>
          <a:xfrm>
            <a:off x="11669181" y="6394079"/>
            <a:ext cx="300571" cy="246221"/>
          </a:xfrm>
        </p:spPr>
        <p:txBody>
          <a:bodyPr/>
          <a:lstStyle/>
          <a:p>
            <a:pPr marL="38099" algn="ctr">
              <a:spcBef>
                <a:spcPts val="11"/>
              </a:spcBef>
            </a:pPr>
            <a:fld id="{81D60167-4931-47E6-BA6A-407CBD079E47}" type="slidenum">
              <a:rPr lang="en-US" sz="1600" b="1" smtClean="0">
                <a:solidFill>
                  <a:srgbClr val="4A5FAB"/>
                </a:solidFill>
                <a:latin typeface="Arial" panose="020B0604020202020204" pitchFamily="34" charset="0"/>
                <a:cs typeface="Arial" panose="020B0604020202020204" pitchFamily="34" charset="0"/>
              </a:rPr>
              <a:pPr marL="38099" algn="ctr">
                <a:spcBef>
                  <a:spcPts val="11"/>
                </a:spcBef>
              </a:pPr>
              <a:t>46</a:t>
            </a:fld>
            <a:endParaRPr lang="en-US" sz="1600" b="1" dirty="0">
              <a:solidFill>
                <a:srgbClr val="4A5FAB"/>
              </a:solidFill>
              <a:latin typeface="Arial" panose="020B0604020202020204" pitchFamily="34" charset="0"/>
              <a:cs typeface="Arial" panose="020B0604020202020204" pitchFamily="34" charset="0"/>
            </a:endParaRPr>
          </a:p>
        </p:txBody>
      </p:sp>
      <p:sp>
        <p:nvSpPr>
          <p:cNvPr id="17" name="Title 4">
            <a:extLst>
              <a:ext uri="{FF2B5EF4-FFF2-40B4-BE49-F238E27FC236}">
                <a16:creationId xmlns:a16="http://schemas.microsoft.com/office/drawing/2014/main" id="{124B392C-A8DA-0A92-0F9B-11FE9CE817FA}"/>
              </a:ext>
            </a:extLst>
          </p:cNvPr>
          <p:cNvSpPr>
            <a:spLocks noGrp="1"/>
          </p:cNvSpPr>
          <p:nvPr>
            <p:ph type="title"/>
          </p:nvPr>
        </p:nvSpPr>
        <p:spPr>
          <a:xfrm>
            <a:off x="609600" y="1047045"/>
            <a:ext cx="11360152" cy="685800"/>
          </a:xfrm>
        </p:spPr>
        <p:txBody>
          <a:bodyPr>
            <a:noAutofit/>
          </a:bodyPr>
          <a:lstStyle/>
          <a:p>
            <a:r>
              <a:rPr lang="en-US" sz="4000" b="1" dirty="0">
                <a:latin typeface="Arial" panose="020B0604020202020204" pitchFamily="34" charset="0"/>
                <a:cs typeface="Arial" panose="020B0604020202020204" pitchFamily="34" charset="0"/>
              </a:rPr>
              <a:t>Introduction for Achieving Commitment</a:t>
            </a:r>
            <a:endParaRPr lang="en-US" sz="4400" b="1" i="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BC74629-7332-15E0-2247-2612E6E1B206}"/>
              </a:ext>
            </a:extLst>
          </p:cNvPr>
          <p:cNvSpPr txBox="1"/>
          <p:nvPr/>
        </p:nvSpPr>
        <p:spPr>
          <a:xfrm>
            <a:off x="609600" y="1732845"/>
            <a:ext cx="8613422" cy="3268587"/>
          </a:xfrm>
          <a:prstGeom prst="rect">
            <a:avLst/>
          </a:prstGeom>
          <a:noFill/>
        </p:spPr>
        <p:txBody>
          <a:bodyPr wrap="square">
            <a:spAutoFit/>
          </a:bodyPr>
          <a:lstStyle/>
          <a:p>
            <a:pPr>
              <a:lnSpc>
                <a:spcPct val="90000"/>
              </a:lnSpc>
              <a:defRPr/>
            </a:pPr>
            <a:endParaRPr lang="en-US" sz="2800" dirty="0"/>
          </a:p>
          <a:p>
            <a:pPr marL="457200" indent="-457200">
              <a:lnSpc>
                <a:spcPct val="90000"/>
              </a:lnSpc>
              <a:spcBef>
                <a:spcPts val="600"/>
              </a:spcBef>
              <a:buFont typeface="Arial" panose="020B0604020202020204" pitchFamily="34" charset="0"/>
              <a:buChar char="•"/>
              <a:defRPr/>
            </a:pPr>
            <a:r>
              <a:rPr lang="en-US" sz="2800" dirty="0"/>
              <a:t>What is your ultimate goal?</a:t>
            </a:r>
          </a:p>
          <a:p>
            <a:pPr marL="914400" lvl="1" indent="-457200">
              <a:lnSpc>
                <a:spcPct val="90000"/>
              </a:lnSpc>
              <a:spcBef>
                <a:spcPts val="600"/>
              </a:spcBef>
              <a:buFontTx/>
              <a:buChar char="-"/>
              <a:defRPr/>
            </a:pPr>
            <a:r>
              <a:rPr lang="en-US" sz="2800" dirty="0"/>
              <a:t>Short- versus long-term </a:t>
            </a:r>
          </a:p>
          <a:p>
            <a:pPr marL="457200" indent="-457200">
              <a:lnSpc>
                <a:spcPct val="90000"/>
              </a:lnSpc>
              <a:spcBef>
                <a:spcPts val="600"/>
              </a:spcBef>
              <a:buFont typeface="Arial" panose="020B0604020202020204" pitchFamily="34" charset="0"/>
              <a:buChar char="•"/>
              <a:defRPr/>
            </a:pPr>
            <a:r>
              <a:rPr lang="en-US" sz="2800" dirty="0"/>
              <a:t>Skills and strengths</a:t>
            </a:r>
          </a:p>
          <a:p>
            <a:pPr marL="457200" indent="-457200">
              <a:lnSpc>
                <a:spcPct val="90000"/>
              </a:lnSpc>
              <a:spcBef>
                <a:spcPts val="600"/>
              </a:spcBef>
              <a:buFont typeface="Arial" panose="020B0604020202020204" pitchFamily="34" charset="0"/>
              <a:buChar char="•"/>
              <a:defRPr/>
            </a:pPr>
            <a:r>
              <a:rPr lang="en-US" sz="2800" dirty="0"/>
              <a:t>Interest and passion</a:t>
            </a:r>
          </a:p>
          <a:p>
            <a:pPr marL="457200" indent="-457200">
              <a:lnSpc>
                <a:spcPct val="90000"/>
              </a:lnSpc>
              <a:spcBef>
                <a:spcPts val="600"/>
              </a:spcBef>
              <a:buFont typeface="Arial" panose="020B0604020202020204" pitchFamily="34" charset="0"/>
              <a:buChar char="•"/>
              <a:defRPr/>
            </a:pPr>
            <a:r>
              <a:rPr lang="en-US" sz="2800" dirty="0"/>
              <a:t>Values</a:t>
            </a:r>
          </a:p>
          <a:p>
            <a:pPr marL="457200" indent="-457200">
              <a:lnSpc>
                <a:spcPct val="90000"/>
              </a:lnSpc>
              <a:spcBef>
                <a:spcPts val="600"/>
              </a:spcBef>
              <a:buFont typeface="Arial" panose="020B0604020202020204" pitchFamily="34" charset="0"/>
              <a:buChar char="•"/>
              <a:defRPr/>
            </a:pPr>
            <a:r>
              <a:rPr lang="en-US" sz="2800" dirty="0"/>
              <a:t>Priorities</a:t>
            </a:r>
          </a:p>
        </p:txBody>
      </p:sp>
      <p:pic>
        <p:nvPicPr>
          <p:cNvPr id="4" name="Picture 3" descr="A person in a white coat&#10;&#10;AI-generated content may be incorrect.">
            <a:extLst>
              <a:ext uri="{FF2B5EF4-FFF2-40B4-BE49-F238E27FC236}">
                <a16:creationId xmlns:a16="http://schemas.microsoft.com/office/drawing/2014/main" id="{1AFD7CC1-A5B7-422D-24EE-19BEDB403924}"/>
              </a:ext>
            </a:extLst>
          </p:cNvPr>
          <p:cNvPicPr>
            <a:picLocks noChangeAspect="1"/>
          </p:cNvPicPr>
          <p:nvPr/>
        </p:nvPicPr>
        <p:blipFill>
          <a:blip r:embed="rId4">
            <a:extLst>
              <a:ext uri="{28A0092B-C50C-407E-A947-70E740481C1C}">
                <a14:useLocalDpi xmlns:a14="http://schemas.microsoft.com/office/drawing/2010/main" val="0"/>
              </a:ext>
            </a:extLst>
          </a:blip>
          <a:srcRect l="4137" r="28359"/>
          <a:stretch>
            <a:fillRect/>
          </a:stretch>
        </p:blipFill>
        <p:spPr>
          <a:xfrm>
            <a:off x="8831790" y="2027903"/>
            <a:ext cx="2837391" cy="2802194"/>
          </a:xfrm>
          <a:prstGeom prst="ellipse">
            <a:avLst/>
          </a:prstGeom>
          <a:ln>
            <a:noFill/>
          </a:ln>
          <a:effectLst>
            <a:softEdge rad="112500"/>
          </a:effectLst>
        </p:spPr>
      </p:pic>
    </p:spTree>
    <p:extLst>
      <p:ext uri="{BB962C8B-B14F-4D97-AF65-F5344CB8AC3E}">
        <p14:creationId xmlns:p14="http://schemas.microsoft.com/office/powerpoint/2010/main" val="36168222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B2E53-391C-FDE6-AD1C-D26C448C4A4F}"/>
            </a:ext>
          </a:extLst>
        </p:cNvPr>
        <p:cNvGrpSpPr/>
        <p:nvPr/>
      </p:nvGrpSpPr>
      <p:grpSpPr>
        <a:xfrm>
          <a:off x="0" y="0"/>
          <a:ext cx="0" cy="0"/>
          <a:chOff x="0" y="0"/>
          <a:chExt cx="0" cy="0"/>
        </a:xfrm>
      </p:grpSpPr>
      <p:pic>
        <p:nvPicPr>
          <p:cNvPr id="8" name="Picture 7" descr="A logo with blue and green circles&#10;&#10;AI-generated content may be incorrect.">
            <a:extLst>
              <a:ext uri="{FF2B5EF4-FFF2-40B4-BE49-F238E27FC236}">
                <a16:creationId xmlns:a16="http://schemas.microsoft.com/office/drawing/2014/main" id="{B1ADFE57-D744-37A7-5154-4535B7BB66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4" y="5281806"/>
            <a:ext cx="2912533" cy="1576194"/>
          </a:xfrm>
          <a:prstGeom prst="rect">
            <a:avLst/>
          </a:prstGeom>
        </p:spPr>
      </p:pic>
      <p:sp>
        <p:nvSpPr>
          <p:cNvPr id="11" name="Slide Number Placeholder 10">
            <a:extLst>
              <a:ext uri="{FF2B5EF4-FFF2-40B4-BE49-F238E27FC236}">
                <a16:creationId xmlns:a16="http://schemas.microsoft.com/office/drawing/2014/main" id="{3724077B-EC98-3BFD-08CF-088845282DB6}"/>
              </a:ext>
            </a:extLst>
          </p:cNvPr>
          <p:cNvSpPr>
            <a:spLocks noGrp="1"/>
          </p:cNvSpPr>
          <p:nvPr>
            <p:ph type="sldNum" sz="quarter" idx="7"/>
          </p:nvPr>
        </p:nvSpPr>
        <p:spPr>
          <a:xfrm>
            <a:off x="11669181" y="6394079"/>
            <a:ext cx="300571" cy="246221"/>
          </a:xfrm>
        </p:spPr>
        <p:txBody>
          <a:bodyPr/>
          <a:lstStyle/>
          <a:p>
            <a:pPr marL="38099" algn="ctr">
              <a:spcBef>
                <a:spcPts val="11"/>
              </a:spcBef>
            </a:pPr>
            <a:fld id="{81D60167-4931-47E6-BA6A-407CBD079E47}" type="slidenum">
              <a:rPr lang="en-US" sz="1600" b="1" smtClean="0">
                <a:solidFill>
                  <a:srgbClr val="4A5FAB"/>
                </a:solidFill>
                <a:latin typeface="Arial" panose="020B0604020202020204" pitchFamily="34" charset="0"/>
                <a:cs typeface="Arial" panose="020B0604020202020204" pitchFamily="34" charset="0"/>
              </a:rPr>
              <a:pPr marL="38099" algn="ctr">
                <a:spcBef>
                  <a:spcPts val="11"/>
                </a:spcBef>
              </a:pPr>
              <a:t>47</a:t>
            </a:fld>
            <a:endParaRPr lang="en-US" sz="1600" b="1" dirty="0">
              <a:solidFill>
                <a:srgbClr val="4A5FAB"/>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F099192A-9239-FC37-887D-6921CA603CA1}"/>
              </a:ext>
            </a:extLst>
          </p:cNvPr>
          <p:cNvSpPr txBox="1"/>
          <p:nvPr/>
        </p:nvSpPr>
        <p:spPr>
          <a:xfrm>
            <a:off x="609599" y="1732845"/>
            <a:ext cx="8746435" cy="3733330"/>
          </a:xfrm>
          <a:prstGeom prst="rect">
            <a:avLst/>
          </a:prstGeom>
          <a:noFill/>
        </p:spPr>
        <p:txBody>
          <a:bodyPr wrap="square">
            <a:spAutoFit/>
          </a:bodyPr>
          <a:lstStyle/>
          <a:p>
            <a:pPr>
              <a:lnSpc>
                <a:spcPct val="90000"/>
              </a:lnSpc>
              <a:defRPr/>
            </a:pPr>
            <a:endParaRPr lang="en-US" sz="2800" dirty="0"/>
          </a:p>
          <a:p>
            <a:pPr marL="457200" indent="-457200">
              <a:lnSpc>
                <a:spcPct val="90000"/>
              </a:lnSpc>
              <a:spcBef>
                <a:spcPts val="600"/>
              </a:spcBef>
              <a:buFont typeface="Arial" panose="020B0604020202020204" pitchFamily="34" charset="0"/>
              <a:buChar char="•"/>
              <a:defRPr/>
            </a:pPr>
            <a:r>
              <a:rPr lang="en-US" sz="2800" dirty="0"/>
              <a:t>Try each likely option on for size.</a:t>
            </a:r>
          </a:p>
          <a:p>
            <a:pPr lvl="1">
              <a:lnSpc>
                <a:spcPct val="90000"/>
              </a:lnSpc>
              <a:spcBef>
                <a:spcPts val="600"/>
              </a:spcBef>
              <a:defRPr/>
            </a:pPr>
            <a:r>
              <a:rPr lang="en-US" sz="2800" dirty="0"/>
              <a:t>- The “n” of 1 dilemma – do not get caught here.</a:t>
            </a:r>
          </a:p>
          <a:p>
            <a:pPr marL="457200" indent="-457200">
              <a:lnSpc>
                <a:spcPct val="90000"/>
              </a:lnSpc>
              <a:spcBef>
                <a:spcPts val="600"/>
              </a:spcBef>
              <a:buFont typeface="Arial" panose="020B0604020202020204" pitchFamily="34" charset="0"/>
              <a:buChar char="•"/>
              <a:defRPr/>
            </a:pPr>
            <a:r>
              <a:rPr lang="en-US" sz="2800" dirty="0"/>
              <a:t>Assume total responsibility.</a:t>
            </a:r>
          </a:p>
          <a:p>
            <a:pPr lvl="1">
              <a:lnSpc>
                <a:spcPct val="90000"/>
              </a:lnSpc>
              <a:spcBef>
                <a:spcPts val="600"/>
              </a:spcBef>
              <a:defRPr/>
            </a:pPr>
            <a:r>
              <a:rPr lang="en-US" sz="2800" dirty="0"/>
              <a:t>- Self versus others (yet again).</a:t>
            </a:r>
          </a:p>
          <a:p>
            <a:pPr marL="457200" indent="-457200">
              <a:lnSpc>
                <a:spcPct val="90000"/>
              </a:lnSpc>
              <a:spcBef>
                <a:spcPts val="600"/>
              </a:spcBef>
              <a:buFont typeface="Arial" panose="020B0604020202020204" pitchFamily="34" charset="0"/>
              <a:buChar char="•"/>
              <a:defRPr/>
            </a:pPr>
            <a:r>
              <a:rPr lang="en-US" sz="2800" dirty="0"/>
              <a:t>Consult your intuition.</a:t>
            </a:r>
          </a:p>
          <a:p>
            <a:pPr marL="457200" indent="-457200">
              <a:lnSpc>
                <a:spcPct val="90000"/>
              </a:lnSpc>
              <a:spcBef>
                <a:spcPts val="600"/>
              </a:spcBef>
              <a:buFont typeface="Arial" panose="020B0604020202020204" pitchFamily="34" charset="0"/>
              <a:buChar char="•"/>
              <a:defRPr/>
            </a:pPr>
            <a:r>
              <a:rPr lang="en-US" sz="2800" dirty="0"/>
              <a:t>Review the positives of your choice.</a:t>
            </a:r>
          </a:p>
          <a:p>
            <a:pPr marL="457200" indent="-457200">
              <a:lnSpc>
                <a:spcPct val="90000"/>
              </a:lnSpc>
              <a:spcBef>
                <a:spcPts val="600"/>
              </a:spcBef>
              <a:buFont typeface="Arial" panose="020B0604020202020204" pitchFamily="34" charset="0"/>
              <a:buChar char="•"/>
              <a:defRPr/>
            </a:pPr>
            <a:r>
              <a:rPr lang="en-US" sz="2800" dirty="0"/>
              <a:t>Review the negatives of your choice.</a:t>
            </a:r>
          </a:p>
        </p:txBody>
      </p:sp>
      <p:sp>
        <p:nvSpPr>
          <p:cNvPr id="17" name="Title 4">
            <a:extLst>
              <a:ext uri="{FF2B5EF4-FFF2-40B4-BE49-F238E27FC236}">
                <a16:creationId xmlns:a16="http://schemas.microsoft.com/office/drawing/2014/main" id="{45439E71-CE14-F753-8D4C-16F1FC2B117A}"/>
              </a:ext>
            </a:extLst>
          </p:cNvPr>
          <p:cNvSpPr>
            <a:spLocks noGrp="1"/>
          </p:cNvSpPr>
          <p:nvPr>
            <p:ph type="title"/>
          </p:nvPr>
        </p:nvSpPr>
        <p:spPr>
          <a:xfrm>
            <a:off x="609600" y="1047045"/>
            <a:ext cx="11360152" cy="685800"/>
          </a:xfrm>
        </p:spPr>
        <p:txBody>
          <a:bodyPr>
            <a:noAutofit/>
          </a:bodyPr>
          <a:lstStyle/>
          <a:p>
            <a:r>
              <a:rPr lang="en-US" sz="4000" b="1" dirty="0">
                <a:latin typeface="Arial" panose="020B0604020202020204" pitchFamily="34" charset="0"/>
                <a:cs typeface="Arial" panose="020B0604020202020204" pitchFamily="34" charset="0"/>
              </a:rPr>
              <a:t>Summary for Achieving Commitment</a:t>
            </a:r>
            <a:endParaRPr lang="en-US" sz="44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65879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115FA-5A7C-F868-2565-E5BE4953F87E}"/>
            </a:ext>
          </a:extLst>
        </p:cNvPr>
        <p:cNvGrpSpPr/>
        <p:nvPr/>
      </p:nvGrpSpPr>
      <p:grpSpPr>
        <a:xfrm>
          <a:off x="0" y="0"/>
          <a:ext cx="0" cy="0"/>
          <a:chOff x="0" y="0"/>
          <a:chExt cx="0" cy="0"/>
        </a:xfrm>
      </p:grpSpPr>
      <p:pic>
        <p:nvPicPr>
          <p:cNvPr id="8" name="Picture 7" descr="A logo with blue and green circles&#10;&#10;AI-generated content may be incorrect.">
            <a:extLst>
              <a:ext uri="{FF2B5EF4-FFF2-40B4-BE49-F238E27FC236}">
                <a16:creationId xmlns:a16="http://schemas.microsoft.com/office/drawing/2014/main" id="{41BB2589-FEC8-91A1-240A-04773679FF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4" y="5281806"/>
            <a:ext cx="2912533" cy="1576194"/>
          </a:xfrm>
          <a:prstGeom prst="rect">
            <a:avLst/>
          </a:prstGeom>
        </p:spPr>
      </p:pic>
      <p:sp>
        <p:nvSpPr>
          <p:cNvPr id="11" name="Slide Number Placeholder 10">
            <a:extLst>
              <a:ext uri="{FF2B5EF4-FFF2-40B4-BE49-F238E27FC236}">
                <a16:creationId xmlns:a16="http://schemas.microsoft.com/office/drawing/2014/main" id="{D6E20D41-F42E-B152-FC90-B1F0D44519E3}"/>
              </a:ext>
            </a:extLst>
          </p:cNvPr>
          <p:cNvSpPr>
            <a:spLocks noGrp="1"/>
          </p:cNvSpPr>
          <p:nvPr>
            <p:ph type="sldNum" sz="quarter" idx="7"/>
          </p:nvPr>
        </p:nvSpPr>
        <p:spPr>
          <a:xfrm>
            <a:off x="11669181" y="6394079"/>
            <a:ext cx="300571" cy="246221"/>
          </a:xfrm>
        </p:spPr>
        <p:txBody>
          <a:bodyPr/>
          <a:lstStyle/>
          <a:p>
            <a:pPr marL="38099" algn="ctr">
              <a:spcBef>
                <a:spcPts val="11"/>
              </a:spcBef>
            </a:pPr>
            <a:fld id="{81D60167-4931-47E6-BA6A-407CBD079E47}" type="slidenum">
              <a:rPr lang="en-US" sz="1600" b="1" smtClean="0">
                <a:solidFill>
                  <a:srgbClr val="4A5FAB"/>
                </a:solidFill>
                <a:latin typeface="Arial" panose="020B0604020202020204" pitchFamily="34" charset="0"/>
                <a:cs typeface="Arial" panose="020B0604020202020204" pitchFamily="34" charset="0"/>
              </a:rPr>
              <a:pPr marL="38099" algn="ctr">
                <a:spcBef>
                  <a:spcPts val="11"/>
                </a:spcBef>
              </a:pPr>
              <a:t>48</a:t>
            </a:fld>
            <a:endParaRPr lang="en-US" sz="1600" b="1" dirty="0">
              <a:solidFill>
                <a:srgbClr val="4A5FAB"/>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488BE3F-8817-EEB2-0BEE-59B4052054CD}"/>
              </a:ext>
            </a:extLst>
          </p:cNvPr>
          <p:cNvSpPr txBox="1"/>
          <p:nvPr/>
        </p:nvSpPr>
        <p:spPr>
          <a:xfrm>
            <a:off x="609599" y="1732845"/>
            <a:ext cx="9798757" cy="5127558"/>
          </a:xfrm>
          <a:prstGeom prst="rect">
            <a:avLst/>
          </a:prstGeom>
          <a:noFill/>
        </p:spPr>
        <p:txBody>
          <a:bodyPr wrap="square">
            <a:spAutoFit/>
          </a:bodyPr>
          <a:lstStyle/>
          <a:p>
            <a:pPr marL="457200" indent="-457200">
              <a:lnSpc>
                <a:spcPct val="90000"/>
              </a:lnSpc>
              <a:spcBef>
                <a:spcPts val="500"/>
              </a:spcBef>
              <a:buFont typeface="Arial" panose="020B0604020202020204" pitchFamily="34" charset="0"/>
              <a:buChar char="•"/>
              <a:defRPr/>
            </a:pPr>
            <a:r>
              <a:rPr lang="en-US" sz="2800" dirty="0"/>
              <a:t>Career Option Profiles (online) </a:t>
            </a:r>
          </a:p>
          <a:p>
            <a:pPr marL="457200" indent="-457200">
              <a:lnSpc>
                <a:spcPct val="90000"/>
              </a:lnSpc>
              <a:spcBef>
                <a:spcPts val="500"/>
              </a:spcBef>
              <a:buFont typeface="Arial" panose="020B0604020202020204" pitchFamily="34" charset="0"/>
              <a:buChar char="•"/>
              <a:defRPr/>
            </a:pPr>
            <a:r>
              <a:rPr lang="en-US" sz="2800" dirty="0"/>
              <a:t>Guide to Numerical Scales		  </a:t>
            </a:r>
          </a:p>
          <a:p>
            <a:pPr marL="457200" indent="-457200">
              <a:lnSpc>
                <a:spcPct val="90000"/>
              </a:lnSpc>
              <a:spcBef>
                <a:spcPts val="500"/>
              </a:spcBef>
              <a:buFont typeface="Arial" panose="020B0604020202020204" pitchFamily="34" charset="0"/>
              <a:buChar char="•"/>
              <a:defRPr/>
            </a:pPr>
            <a:r>
              <a:rPr lang="en-US" sz="2800" b="1" dirty="0"/>
              <a:t>Tools for Assessing Yourself</a:t>
            </a:r>
          </a:p>
          <a:p>
            <a:pPr lvl="1">
              <a:lnSpc>
                <a:spcPct val="90000"/>
              </a:lnSpc>
              <a:spcBef>
                <a:spcPts val="500"/>
              </a:spcBef>
              <a:defRPr/>
            </a:pPr>
            <a:r>
              <a:rPr lang="en-US" sz="2800" dirty="0"/>
              <a:t>- Rating the Critical Factors</a:t>
            </a:r>
          </a:p>
          <a:p>
            <a:pPr lvl="1">
              <a:lnSpc>
                <a:spcPct val="90000"/>
              </a:lnSpc>
              <a:spcBef>
                <a:spcPts val="500"/>
              </a:spcBef>
              <a:defRPr/>
            </a:pPr>
            <a:r>
              <a:rPr lang="en-US" sz="2800" dirty="0"/>
              <a:t>- Weighting the Critical Factors </a:t>
            </a:r>
          </a:p>
          <a:p>
            <a:pPr lvl="1">
              <a:lnSpc>
                <a:spcPct val="90000"/>
              </a:lnSpc>
              <a:spcBef>
                <a:spcPts val="500"/>
              </a:spcBef>
              <a:defRPr/>
            </a:pPr>
            <a:r>
              <a:rPr lang="en-US" sz="2800" dirty="0"/>
              <a:t>- Working the Critical Factors	</a:t>
            </a:r>
          </a:p>
          <a:p>
            <a:pPr marL="457200" indent="-457200">
              <a:lnSpc>
                <a:spcPct val="90000"/>
              </a:lnSpc>
              <a:spcBef>
                <a:spcPts val="500"/>
              </a:spcBef>
              <a:buFont typeface="Arial" panose="020B0604020202020204" pitchFamily="34" charset="0"/>
              <a:buChar char="•"/>
              <a:defRPr/>
            </a:pPr>
            <a:r>
              <a:rPr lang="en-US" sz="2800" b="1" dirty="0"/>
              <a:t>Tools for Evaluating Career Options</a:t>
            </a:r>
          </a:p>
          <a:p>
            <a:pPr lvl="1">
              <a:lnSpc>
                <a:spcPct val="90000"/>
              </a:lnSpc>
              <a:spcBef>
                <a:spcPts val="500"/>
              </a:spcBef>
              <a:defRPr/>
            </a:pPr>
            <a:r>
              <a:rPr lang="en-US" sz="2800" dirty="0"/>
              <a:t>- Decision Balance Sheet</a:t>
            </a:r>
          </a:p>
          <a:p>
            <a:pPr marL="457200" indent="-457200">
              <a:lnSpc>
                <a:spcPct val="90000"/>
              </a:lnSpc>
              <a:spcBef>
                <a:spcPts val="500"/>
              </a:spcBef>
              <a:buFont typeface="Arial" panose="020B0604020202020204" pitchFamily="34" charset="0"/>
              <a:buChar char="•"/>
              <a:defRPr/>
            </a:pPr>
            <a:r>
              <a:rPr lang="en-US" sz="2800" b="1" dirty="0"/>
              <a:t>Tools for Evaluating Professional Experiences</a:t>
            </a:r>
          </a:p>
          <a:p>
            <a:pPr lvl="1">
              <a:lnSpc>
                <a:spcPct val="90000"/>
              </a:lnSpc>
              <a:spcBef>
                <a:spcPts val="500"/>
              </a:spcBef>
              <a:defRPr/>
            </a:pPr>
            <a:r>
              <a:rPr lang="en-US" sz="2800" dirty="0"/>
              <a:t>- Pre-Professional Experience Evaluation</a:t>
            </a:r>
          </a:p>
          <a:p>
            <a:pPr lvl="1">
              <a:lnSpc>
                <a:spcPct val="90000"/>
              </a:lnSpc>
              <a:spcBef>
                <a:spcPts val="500"/>
              </a:spcBef>
              <a:defRPr/>
            </a:pPr>
            <a:r>
              <a:rPr lang="en-US" sz="2800" dirty="0"/>
              <a:t>- Post-Professional Experience Evaluation</a:t>
            </a:r>
          </a:p>
        </p:txBody>
      </p:sp>
      <p:sp>
        <p:nvSpPr>
          <p:cNvPr id="17" name="Title 4">
            <a:extLst>
              <a:ext uri="{FF2B5EF4-FFF2-40B4-BE49-F238E27FC236}">
                <a16:creationId xmlns:a16="http://schemas.microsoft.com/office/drawing/2014/main" id="{A894355A-80E4-F407-008D-18B673CA4510}"/>
              </a:ext>
            </a:extLst>
          </p:cNvPr>
          <p:cNvSpPr>
            <a:spLocks noGrp="1"/>
          </p:cNvSpPr>
          <p:nvPr>
            <p:ph type="title"/>
          </p:nvPr>
        </p:nvSpPr>
        <p:spPr>
          <a:xfrm>
            <a:off x="609600" y="1047045"/>
            <a:ext cx="11360152" cy="685800"/>
          </a:xfrm>
        </p:spPr>
        <p:txBody>
          <a:bodyPr>
            <a:noAutofit/>
          </a:bodyPr>
          <a:lstStyle/>
          <a:p>
            <a:r>
              <a:rPr lang="en-US" sz="4000" b="1" dirty="0">
                <a:latin typeface="Arial" panose="020B0604020202020204" pitchFamily="34" charset="0"/>
                <a:cs typeface="Arial" panose="020B0604020202020204" pitchFamily="34" charset="0"/>
              </a:rPr>
              <a:t>Follow-Up Materials</a:t>
            </a:r>
            <a:endParaRPr lang="en-US" sz="4400" b="1" i="1" dirty="0">
              <a:latin typeface="Arial" panose="020B0604020202020204" pitchFamily="34" charset="0"/>
              <a:cs typeface="Arial" panose="020B0604020202020204" pitchFamily="34" charset="0"/>
            </a:endParaRPr>
          </a:p>
        </p:txBody>
      </p:sp>
      <p:pic>
        <p:nvPicPr>
          <p:cNvPr id="3" name="Picture 2" descr="A person and person in a hallway&#10;&#10;AI-generated content may be incorrect.">
            <a:extLst>
              <a:ext uri="{FF2B5EF4-FFF2-40B4-BE49-F238E27FC236}">
                <a16:creationId xmlns:a16="http://schemas.microsoft.com/office/drawing/2014/main" id="{C7721347-A96F-E556-667E-458F7162FC6B}"/>
              </a:ext>
            </a:extLst>
          </p:cNvPr>
          <p:cNvPicPr>
            <a:picLocks noChangeAspect="1"/>
          </p:cNvPicPr>
          <p:nvPr/>
        </p:nvPicPr>
        <p:blipFill>
          <a:blip r:embed="rId4">
            <a:extLst>
              <a:ext uri="{28A0092B-C50C-407E-A947-70E740481C1C}">
                <a14:useLocalDpi xmlns:a14="http://schemas.microsoft.com/office/drawing/2010/main" val="0"/>
              </a:ext>
            </a:extLst>
          </a:blip>
          <a:srcRect l="26434" r="6957"/>
          <a:stretch>
            <a:fillRect/>
          </a:stretch>
        </p:blipFill>
        <p:spPr>
          <a:xfrm>
            <a:off x="8871135" y="2028624"/>
            <a:ext cx="2798046" cy="2800752"/>
          </a:xfrm>
          <a:prstGeom prst="ellipse">
            <a:avLst/>
          </a:prstGeom>
          <a:ln>
            <a:noFill/>
          </a:ln>
          <a:effectLst>
            <a:softEdge rad="112500"/>
          </a:effectLst>
        </p:spPr>
      </p:pic>
    </p:spTree>
    <p:extLst>
      <p:ext uri="{BB962C8B-B14F-4D97-AF65-F5344CB8AC3E}">
        <p14:creationId xmlns:p14="http://schemas.microsoft.com/office/powerpoint/2010/main" val="30484497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1EF06-747B-0ED2-B45A-4C72FA4474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17F495-7CC6-BB45-93F5-211E990449D9}"/>
              </a:ext>
            </a:extLst>
          </p:cNvPr>
          <p:cNvSpPr>
            <a:spLocks noGrp="1"/>
          </p:cNvSpPr>
          <p:nvPr>
            <p:ph type="ctrTitle"/>
          </p:nvPr>
        </p:nvSpPr>
        <p:spPr>
          <a:xfrm>
            <a:off x="533400" y="2157577"/>
            <a:ext cx="7084964" cy="2492990"/>
          </a:xfrm>
        </p:spPr>
        <p:txBody>
          <a:bodyPr/>
          <a:lstStyle/>
          <a:p>
            <a:r>
              <a:rPr lang="en-US" sz="5400" b="1" dirty="0">
                <a:latin typeface="Arial" panose="020B0604020202020204" pitchFamily="34" charset="0"/>
                <a:cs typeface="Arial" panose="020B0604020202020204" pitchFamily="34" charset="0"/>
              </a:rPr>
              <a:t>Be Vigilant!</a:t>
            </a:r>
            <a:br>
              <a:rPr lang="en-US" sz="5400" b="1" dirty="0">
                <a:latin typeface="Arial" panose="020B0604020202020204" pitchFamily="34" charset="0"/>
                <a:cs typeface="Arial" panose="020B0604020202020204" pitchFamily="34" charset="0"/>
              </a:rPr>
            </a:br>
            <a:br>
              <a:rPr lang="en-US" sz="5400" b="1" dirty="0">
                <a:latin typeface="Arial" panose="020B0604020202020204" pitchFamily="34" charset="0"/>
                <a:cs typeface="Arial" panose="020B0604020202020204" pitchFamily="34" charset="0"/>
              </a:rPr>
            </a:br>
            <a:r>
              <a:rPr lang="en-US" sz="5400" b="1" dirty="0">
                <a:latin typeface="Arial" panose="020B0604020202020204" pitchFamily="34" charset="0"/>
                <a:cs typeface="Arial" panose="020B0604020202020204" pitchFamily="34" charset="0"/>
              </a:rPr>
              <a:t>Questions</a:t>
            </a:r>
            <a:endParaRPr lang="en-US"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052F4061-A386-E0A7-FDC7-82BA4E9A35FA}"/>
              </a:ext>
            </a:extLst>
          </p:cNvPr>
          <p:cNvSpPr>
            <a:spLocks noGrp="1"/>
          </p:cNvSpPr>
          <p:nvPr>
            <p:ph type="subTitle" idx="4"/>
          </p:nvPr>
        </p:nvSpPr>
        <p:spPr>
          <a:xfrm>
            <a:off x="533400" y="5892800"/>
            <a:ext cx="7583311" cy="498598"/>
          </a:xfrm>
        </p:spPr>
        <p:txBody>
          <a:bodyPr/>
          <a:lstStyle/>
          <a:p>
            <a:pPr marL="0" indent="0" eaLnBrk="0" hangingPunct="0">
              <a:buNone/>
            </a:pPr>
            <a:r>
              <a:rPr lang="en-US" sz="1800" b="1" dirty="0">
                <a:latin typeface="Arial" panose="020B0604020202020204" pitchFamily="34" charset="0"/>
                <a:cs typeface="Arial" panose="020B0604020202020204" pitchFamily="34" charset="0"/>
              </a:rPr>
              <a:t>Copyright © 2025, American Pharmacists Association</a:t>
            </a:r>
            <a:br>
              <a:rPr lang="en-US" sz="1800"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8th Edition</a:t>
            </a:r>
            <a:endParaRPr lang="en-US" sz="1800" dirty="0">
              <a:latin typeface="Arial" panose="020B0604020202020204" pitchFamily="34" charset="0"/>
              <a:cs typeface="Arial" panose="020B0604020202020204" pitchFamily="34" charset="0"/>
            </a:endParaRPr>
          </a:p>
        </p:txBody>
      </p:sp>
      <p:pic>
        <p:nvPicPr>
          <p:cNvPr id="5" name="Picture 4" descr="A person in a white lab coat&#10;&#10;AI-generated content may be incorrect.">
            <a:extLst>
              <a:ext uri="{FF2B5EF4-FFF2-40B4-BE49-F238E27FC236}">
                <a16:creationId xmlns:a16="http://schemas.microsoft.com/office/drawing/2014/main" id="{78EC1087-01BE-17A8-0CB9-B636D0E81F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8364" y="1377244"/>
            <a:ext cx="3665474" cy="5480756"/>
          </a:xfrm>
          <a:prstGeom prst="rect">
            <a:avLst/>
          </a:prstGeom>
        </p:spPr>
      </p:pic>
    </p:spTree>
    <p:extLst>
      <p:ext uri="{BB962C8B-B14F-4D97-AF65-F5344CB8AC3E}">
        <p14:creationId xmlns:p14="http://schemas.microsoft.com/office/powerpoint/2010/main" val="4025365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C34B7-7F47-8344-1C3F-79B56E74D39F}"/>
            </a:ext>
          </a:extLst>
        </p:cNvPr>
        <p:cNvGrpSpPr/>
        <p:nvPr/>
      </p:nvGrpSpPr>
      <p:grpSpPr>
        <a:xfrm>
          <a:off x="0" y="0"/>
          <a:ext cx="0" cy="0"/>
          <a:chOff x="0" y="0"/>
          <a:chExt cx="0" cy="0"/>
        </a:xfrm>
      </p:grpSpPr>
      <p:pic>
        <p:nvPicPr>
          <p:cNvPr id="8" name="Picture 7" descr="A logo with blue and green circles&#10;&#10;AI-generated content may be incorrect.">
            <a:extLst>
              <a:ext uri="{FF2B5EF4-FFF2-40B4-BE49-F238E27FC236}">
                <a16:creationId xmlns:a16="http://schemas.microsoft.com/office/drawing/2014/main" id="{77E8FC5A-9218-2DFC-96CB-B909427196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4" y="5281806"/>
            <a:ext cx="2912533" cy="1576194"/>
          </a:xfrm>
          <a:prstGeom prst="rect">
            <a:avLst/>
          </a:prstGeom>
        </p:spPr>
      </p:pic>
      <p:sp>
        <p:nvSpPr>
          <p:cNvPr id="11" name="Slide Number Placeholder 10">
            <a:extLst>
              <a:ext uri="{FF2B5EF4-FFF2-40B4-BE49-F238E27FC236}">
                <a16:creationId xmlns:a16="http://schemas.microsoft.com/office/drawing/2014/main" id="{FA21173D-94F6-74BD-2623-C4A8A99A09BB}"/>
              </a:ext>
            </a:extLst>
          </p:cNvPr>
          <p:cNvSpPr>
            <a:spLocks noGrp="1"/>
          </p:cNvSpPr>
          <p:nvPr>
            <p:ph type="sldNum" sz="quarter" idx="7"/>
          </p:nvPr>
        </p:nvSpPr>
        <p:spPr>
          <a:xfrm>
            <a:off x="11672874" y="6400803"/>
            <a:ext cx="266543" cy="184666"/>
          </a:xfrm>
        </p:spPr>
        <p:txBody>
          <a:bodyPr/>
          <a:lstStyle/>
          <a:p>
            <a:pPr marL="38099" algn="ctr">
              <a:spcBef>
                <a:spcPts val="11"/>
              </a:spcBef>
            </a:pPr>
            <a:fld id="{81D60167-4931-47E6-BA6A-407CBD079E47}" type="slidenum">
              <a:rPr lang="en-US" sz="1600" b="1" smtClean="0">
                <a:solidFill>
                  <a:srgbClr val="4A5FAB"/>
                </a:solidFill>
                <a:latin typeface="Arial" panose="020B0604020202020204" pitchFamily="34" charset="0"/>
                <a:cs typeface="Arial" panose="020B0604020202020204" pitchFamily="34" charset="0"/>
              </a:rPr>
              <a:pPr marL="38099" algn="ctr">
                <a:spcBef>
                  <a:spcPts val="11"/>
                </a:spcBef>
              </a:pPr>
              <a:t>5</a:t>
            </a:fld>
            <a:endParaRPr lang="en-US" sz="1600" b="1" dirty="0">
              <a:solidFill>
                <a:srgbClr val="4A5FAB"/>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E342EB0-21BE-6B50-F884-F2F342BF82B3}"/>
              </a:ext>
            </a:extLst>
          </p:cNvPr>
          <p:cNvSpPr txBox="1"/>
          <p:nvPr/>
        </p:nvSpPr>
        <p:spPr>
          <a:xfrm>
            <a:off x="609600" y="1732845"/>
            <a:ext cx="10227733" cy="4542782"/>
          </a:xfrm>
          <a:prstGeom prst="rect">
            <a:avLst/>
          </a:prstGeom>
          <a:noFill/>
        </p:spPr>
        <p:txBody>
          <a:bodyPr wrap="square">
            <a:spAutoFit/>
          </a:bodyPr>
          <a:lstStyle/>
          <a:p>
            <a:pPr>
              <a:lnSpc>
                <a:spcPct val="90000"/>
              </a:lnSpc>
              <a:defRPr/>
            </a:pPr>
            <a:endParaRPr lang="en-US" sz="2800" dirty="0"/>
          </a:p>
          <a:p>
            <a:pPr marL="457200" indent="-457200">
              <a:spcBef>
                <a:spcPts val="600"/>
              </a:spcBef>
              <a:buFont typeface="Arial" panose="020B0604020202020204" pitchFamily="34" charset="0"/>
              <a:buChar char="•"/>
            </a:pPr>
            <a:r>
              <a:rPr lang="en-US" sz="2800" dirty="0"/>
              <a:t>Please be respectful.</a:t>
            </a:r>
          </a:p>
          <a:p>
            <a:pPr marL="914400" lvl="1" indent="-457200">
              <a:spcBef>
                <a:spcPts val="600"/>
              </a:spcBef>
              <a:buFontTx/>
              <a:buChar char="-"/>
            </a:pPr>
            <a:r>
              <a:rPr lang="en-US" sz="2800" dirty="0"/>
              <a:t>Example: age related practices.</a:t>
            </a:r>
          </a:p>
          <a:p>
            <a:pPr marL="1371600" lvl="2" indent="-457200">
              <a:spcBef>
                <a:spcPts val="600"/>
              </a:spcBef>
              <a:buFontTx/>
              <a:buChar char="-"/>
            </a:pPr>
            <a:r>
              <a:rPr lang="en-US" sz="2800" dirty="0"/>
              <a:t>Pediatrics versus Geriatrics </a:t>
            </a:r>
          </a:p>
          <a:p>
            <a:pPr marL="457200" indent="-457200">
              <a:spcBef>
                <a:spcPts val="600"/>
              </a:spcBef>
              <a:buFont typeface="Arial" panose="020B0604020202020204" pitchFamily="34" charset="0"/>
              <a:buChar char="•"/>
            </a:pPr>
            <a:r>
              <a:rPr lang="en-US" sz="2800" dirty="0"/>
              <a:t>Be fully engaged and participate in all activities.</a:t>
            </a:r>
          </a:p>
          <a:p>
            <a:pPr marL="457200" indent="-457200">
              <a:spcBef>
                <a:spcPts val="600"/>
              </a:spcBef>
              <a:buFont typeface="Arial" panose="020B0604020202020204" pitchFamily="34" charset="0"/>
              <a:buChar char="•"/>
            </a:pPr>
            <a:r>
              <a:rPr lang="en-US" sz="2800" dirty="0"/>
              <a:t>Complete exercises/tasks.</a:t>
            </a:r>
          </a:p>
          <a:p>
            <a:pPr marL="457200" indent="-457200">
              <a:spcBef>
                <a:spcPts val="600"/>
              </a:spcBef>
              <a:buFont typeface="Arial" panose="020B0604020202020204" pitchFamily="34" charset="0"/>
              <a:buChar char="•"/>
            </a:pPr>
            <a:r>
              <a:rPr lang="en-US" sz="2800" dirty="0"/>
              <a:t>Ask questions.</a:t>
            </a:r>
          </a:p>
          <a:p>
            <a:pPr marL="457200" indent="-457200">
              <a:spcBef>
                <a:spcPts val="600"/>
              </a:spcBef>
              <a:buFont typeface="Arial" panose="020B0604020202020204" pitchFamily="34" charset="0"/>
              <a:buChar char="•"/>
            </a:pPr>
            <a:r>
              <a:rPr lang="en-US" sz="2800" dirty="0"/>
              <a:t>Support for each other and the process.</a:t>
            </a:r>
          </a:p>
          <a:p>
            <a:pPr marL="457200" indent="-457200">
              <a:spcBef>
                <a:spcPts val="600"/>
              </a:spcBef>
              <a:buFont typeface="Arial" panose="020B0604020202020204" pitchFamily="34" charset="0"/>
              <a:buChar char="•"/>
            </a:pPr>
            <a:r>
              <a:rPr lang="en-US" sz="2800" dirty="0"/>
              <a:t>Believe in your intuition/knowledge.</a:t>
            </a:r>
          </a:p>
        </p:txBody>
      </p:sp>
      <p:sp>
        <p:nvSpPr>
          <p:cNvPr id="4" name="Title 4">
            <a:extLst>
              <a:ext uri="{FF2B5EF4-FFF2-40B4-BE49-F238E27FC236}">
                <a16:creationId xmlns:a16="http://schemas.microsoft.com/office/drawing/2014/main" id="{2B958CB7-6CC6-9027-F978-F82DABD94782}"/>
              </a:ext>
            </a:extLst>
          </p:cNvPr>
          <p:cNvSpPr txBox="1">
            <a:spLocks/>
          </p:cNvSpPr>
          <p:nvPr/>
        </p:nvSpPr>
        <p:spPr>
          <a:xfrm>
            <a:off x="609600" y="1047045"/>
            <a:ext cx="10872866" cy="685800"/>
          </a:xfrm>
          <a:prstGeom prst="rect">
            <a:avLst/>
          </a:prstGeom>
        </p:spPr>
        <p:txBody>
          <a:bodyPr vert="horz" lIns="0" tIns="0" rIns="0" bIns="0" rtlCol="0" anchor="t">
            <a:noAutofit/>
          </a:bodyPr>
          <a:lstStyle>
            <a:lvl1pPr>
              <a:defRPr lang="en-US" sz="5051" b="0" i="0">
                <a:solidFill>
                  <a:srgbClr val="00B3A9"/>
                </a:solidFill>
                <a:latin typeface="+mj-lt"/>
                <a:ea typeface="+mj-ea"/>
                <a:cs typeface="Roboto-Thin"/>
              </a:defRPr>
            </a:lvl1pPr>
          </a:lstStyle>
          <a:p>
            <a:r>
              <a:rPr lang="en-US" sz="4000" b="1" dirty="0">
                <a:latin typeface="Arial" panose="020B0604020202020204" pitchFamily="34" charset="0"/>
                <a:cs typeface="Arial" panose="020B0604020202020204" pitchFamily="34" charset="0"/>
              </a:rPr>
              <a:t>Workshop Expectations</a:t>
            </a:r>
            <a:endParaRPr lang="en-US" sz="4400" b="1" kern="0" dirty="0">
              <a:latin typeface="Arial" panose="020B0604020202020204" pitchFamily="34" charset="0"/>
              <a:cs typeface="Arial" panose="020B0604020202020204" pitchFamily="34" charset="0"/>
            </a:endParaRPr>
          </a:p>
        </p:txBody>
      </p:sp>
      <p:pic>
        <p:nvPicPr>
          <p:cNvPr id="2" name="Picture 1" descr="A soldier in uniform looking at a product&#10;&#10;AI-generated content may be incorrect.">
            <a:extLst>
              <a:ext uri="{FF2B5EF4-FFF2-40B4-BE49-F238E27FC236}">
                <a16:creationId xmlns:a16="http://schemas.microsoft.com/office/drawing/2014/main" id="{52851E3F-2203-9D38-3E4D-EA95B36882C7}"/>
              </a:ext>
            </a:extLst>
          </p:cNvPr>
          <p:cNvPicPr>
            <a:picLocks noChangeAspect="1"/>
          </p:cNvPicPr>
          <p:nvPr/>
        </p:nvPicPr>
        <p:blipFill>
          <a:blip r:embed="rId4">
            <a:extLst>
              <a:ext uri="{28A0092B-C50C-407E-A947-70E740481C1C}">
                <a14:useLocalDpi xmlns:a14="http://schemas.microsoft.com/office/drawing/2010/main" val="0"/>
              </a:ext>
            </a:extLst>
          </a:blip>
          <a:srcRect l="21953" t="165" r="21936" b="-165"/>
          <a:stretch>
            <a:fillRect/>
          </a:stretch>
        </p:blipFill>
        <p:spPr>
          <a:xfrm>
            <a:off x="8817617" y="2003080"/>
            <a:ext cx="2855257" cy="2851839"/>
          </a:xfrm>
          <a:prstGeom prst="ellipse">
            <a:avLst/>
          </a:prstGeom>
          <a:ln>
            <a:noFill/>
          </a:ln>
          <a:effectLst>
            <a:softEdge rad="112500"/>
          </a:effectLst>
        </p:spPr>
      </p:pic>
    </p:spTree>
    <p:extLst>
      <p:ext uri="{BB962C8B-B14F-4D97-AF65-F5344CB8AC3E}">
        <p14:creationId xmlns:p14="http://schemas.microsoft.com/office/powerpoint/2010/main" val="38866889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6DD1A-0A7F-BC61-B18B-812816B710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C6B4E3-C8B9-1357-7C6D-972695FBDC96}"/>
              </a:ext>
            </a:extLst>
          </p:cNvPr>
          <p:cNvSpPr>
            <a:spLocks noGrp="1"/>
          </p:cNvSpPr>
          <p:nvPr>
            <p:ph type="ctrTitle"/>
          </p:nvPr>
        </p:nvSpPr>
        <p:spPr>
          <a:xfrm>
            <a:off x="533400" y="2157577"/>
            <a:ext cx="7084964" cy="2243691"/>
          </a:xfrm>
        </p:spPr>
        <p:txBody>
          <a:bodyPr/>
          <a:lstStyle/>
          <a:p>
            <a:r>
              <a:rPr lang="en-US" sz="5400" b="1" dirty="0">
                <a:latin typeface="Arial" panose="020B0604020202020204" pitchFamily="34" charset="0"/>
                <a:cs typeface="Arial" panose="020B0604020202020204" pitchFamily="34" charset="0"/>
              </a:rPr>
              <a:t>APhA Career </a:t>
            </a:r>
            <a:br>
              <a:rPr lang="en-US" sz="5400" b="1" dirty="0">
                <a:latin typeface="Arial" panose="020B0604020202020204" pitchFamily="34" charset="0"/>
                <a:cs typeface="Arial" panose="020B0604020202020204" pitchFamily="34" charset="0"/>
              </a:rPr>
            </a:br>
            <a:r>
              <a:rPr lang="en-US" sz="5400" b="1" dirty="0">
                <a:latin typeface="Arial" panose="020B0604020202020204" pitchFamily="34" charset="0"/>
                <a:cs typeface="Arial" panose="020B0604020202020204" pitchFamily="34" charset="0"/>
              </a:rPr>
              <a:t>Pathways Program</a:t>
            </a:r>
            <a:br>
              <a:rPr lang="en-US" sz="5400" b="1" dirty="0">
                <a:latin typeface="Arial" panose="020B0604020202020204" pitchFamily="34" charset="0"/>
                <a:cs typeface="Arial" panose="020B0604020202020204" pitchFamily="34" charset="0"/>
              </a:rPr>
            </a:br>
            <a:r>
              <a:rPr lang="en-US" sz="5400" b="1" dirty="0">
                <a:latin typeface="Arial" panose="020B0604020202020204" pitchFamily="34" charset="0"/>
                <a:cs typeface="Arial" panose="020B0604020202020204" pitchFamily="34" charset="0"/>
              </a:rPr>
              <a:t>Workshop</a:t>
            </a:r>
            <a:endParaRPr lang="en-US" b="1"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7DD82A64-1189-1A3A-753A-C9B389AA43DF}"/>
              </a:ext>
            </a:extLst>
          </p:cNvPr>
          <p:cNvSpPr>
            <a:spLocks noGrp="1"/>
          </p:cNvSpPr>
          <p:nvPr>
            <p:ph type="subTitle" idx="4"/>
          </p:nvPr>
        </p:nvSpPr>
        <p:spPr>
          <a:xfrm>
            <a:off x="533400" y="5892800"/>
            <a:ext cx="7583311" cy="498598"/>
          </a:xfrm>
        </p:spPr>
        <p:txBody>
          <a:bodyPr/>
          <a:lstStyle/>
          <a:p>
            <a:pPr marL="0" indent="0" eaLnBrk="0" hangingPunct="0">
              <a:buNone/>
            </a:pPr>
            <a:r>
              <a:rPr lang="en-US" sz="1800" b="1" dirty="0">
                <a:latin typeface="Arial" panose="020B0604020202020204" pitchFamily="34" charset="0"/>
                <a:cs typeface="Arial" panose="020B0604020202020204" pitchFamily="34" charset="0"/>
              </a:rPr>
              <a:t>Copyright © 2025, American Pharmacists Association</a:t>
            </a:r>
            <a:br>
              <a:rPr lang="en-US" sz="1800"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8th Edition</a:t>
            </a:r>
            <a:endParaRPr lang="en-US" sz="1800" dirty="0">
              <a:latin typeface="Arial" panose="020B0604020202020204" pitchFamily="34" charset="0"/>
              <a:cs typeface="Arial" panose="020B0604020202020204" pitchFamily="34" charset="0"/>
            </a:endParaRPr>
          </a:p>
        </p:txBody>
      </p:sp>
      <p:pic>
        <p:nvPicPr>
          <p:cNvPr id="4" name="Picture 3" descr="A person in a white coat&#10;&#10;AI-generated content may be incorrect.">
            <a:extLst>
              <a:ext uri="{FF2B5EF4-FFF2-40B4-BE49-F238E27FC236}">
                <a16:creationId xmlns:a16="http://schemas.microsoft.com/office/drawing/2014/main" id="{C6BA9AD2-F867-F28A-AF07-6CF8B1B733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1845" y="2367845"/>
            <a:ext cx="4490155" cy="4490155"/>
          </a:xfrm>
          <a:prstGeom prst="rect">
            <a:avLst/>
          </a:prstGeom>
        </p:spPr>
      </p:pic>
    </p:spTree>
    <p:extLst>
      <p:ext uri="{BB962C8B-B14F-4D97-AF65-F5344CB8AC3E}">
        <p14:creationId xmlns:p14="http://schemas.microsoft.com/office/powerpoint/2010/main" val="3308683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18614-0991-076D-B019-FB087AC00C86}"/>
            </a:ext>
          </a:extLst>
        </p:cNvPr>
        <p:cNvGrpSpPr/>
        <p:nvPr/>
      </p:nvGrpSpPr>
      <p:grpSpPr>
        <a:xfrm>
          <a:off x="0" y="0"/>
          <a:ext cx="0" cy="0"/>
          <a:chOff x="0" y="0"/>
          <a:chExt cx="0" cy="0"/>
        </a:xfrm>
      </p:grpSpPr>
      <p:pic>
        <p:nvPicPr>
          <p:cNvPr id="8" name="Picture 7" descr="A logo with blue and green circles&#10;&#10;AI-generated content may be incorrect.">
            <a:extLst>
              <a:ext uri="{FF2B5EF4-FFF2-40B4-BE49-F238E27FC236}">
                <a16:creationId xmlns:a16="http://schemas.microsoft.com/office/drawing/2014/main" id="{CB9ECE6F-F38C-7AC0-30BB-59C04A81C8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4" y="5281806"/>
            <a:ext cx="2912533" cy="1576194"/>
          </a:xfrm>
          <a:prstGeom prst="rect">
            <a:avLst/>
          </a:prstGeom>
        </p:spPr>
      </p:pic>
      <p:sp>
        <p:nvSpPr>
          <p:cNvPr id="11" name="Slide Number Placeholder 10">
            <a:extLst>
              <a:ext uri="{FF2B5EF4-FFF2-40B4-BE49-F238E27FC236}">
                <a16:creationId xmlns:a16="http://schemas.microsoft.com/office/drawing/2014/main" id="{3BB4AD01-76E6-F821-2219-E0EA553F9791}"/>
              </a:ext>
            </a:extLst>
          </p:cNvPr>
          <p:cNvSpPr>
            <a:spLocks noGrp="1"/>
          </p:cNvSpPr>
          <p:nvPr>
            <p:ph type="sldNum" sz="quarter" idx="7"/>
          </p:nvPr>
        </p:nvSpPr>
        <p:spPr>
          <a:xfrm>
            <a:off x="11672874" y="6400803"/>
            <a:ext cx="266543" cy="184666"/>
          </a:xfrm>
        </p:spPr>
        <p:txBody>
          <a:bodyPr/>
          <a:lstStyle/>
          <a:p>
            <a:pPr marL="38099" algn="ctr">
              <a:spcBef>
                <a:spcPts val="11"/>
              </a:spcBef>
            </a:pPr>
            <a:fld id="{81D60167-4931-47E6-BA6A-407CBD079E47}" type="slidenum">
              <a:rPr lang="en-US" sz="1600" b="1" smtClean="0">
                <a:solidFill>
                  <a:srgbClr val="4A5FAB"/>
                </a:solidFill>
                <a:latin typeface="Arial" panose="020B0604020202020204" pitchFamily="34" charset="0"/>
                <a:cs typeface="Arial" panose="020B0604020202020204" pitchFamily="34" charset="0"/>
              </a:rPr>
              <a:pPr marL="38099" algn="ctr">
                <a:spcBef>
                  <a:spcPts val="11"/>
                </a:spcBef>
              </a:pPr>
              <a:t>6</a:t>
            </a:fld>
            <a:endParaRPr lang="en-US" sz="1600" b="1" dirty="0">
              <a:solidFill>
                <a:srgbClr val="4A5FAB"/>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37CCDA-8B9C-C394-E513-48976FC4A7E0}"/>
              </a:ext>
            </a:extLst>
          </p:cNvPr>
          <p:cNvSpPr txBox="1"/>
          <p:nvPr/>
        </p:nvSpPr>
        <p:spPr>
          <a:xfrm>
            <a:off x="609600" y="1732845"/>
            <a:ext cx="8511822" cy="3804118"/>
          </a:xfrm>
          <a:prstGeom prst="rect">
            <a:avLst/>
          </a:prstGeom>
          <a:noFill/>
        </p:spPr>
        <p:txBody>
          <a:bodyPr wrap="square">
            <a:spAutoFit/>
          </a:bodyPr>
          <a:lstStyle/>
          <a:p>
            <a:pPr>
              <a:lnSpc>
                <a:spcPct val="90000"/>
              </a:lnSpc>
              <a:defRPr/>
            </a:pPr>
            <a:endParaRPr lang="en-US" sz="2800" dirty="0"/>
          </a:p>
          <a:p>
            <a:pPr>
              <a:spcBef>
                <a:spcPts val="600"/>
              </a:spcBef>
            </a:pPr>
            <a:r>
              <a:rPr lang="en-US" sz="2800" b="1" dirty="0"/>
              <a:t>Groups will be assigned.</a:t>
            </a:r>
          </a:p>
          <a:p>
            <a:pPr marL="914400" lvl="1" indent="-457200">
              <a:spcBef>
                <a:spcPts val="600"/>
              </a:spcBef>
              <a:buFont typeface="Arial" panose="020B0604020202020204" pitchFamily="34" charset="0"/>
              <a:buChar char="•"/>
            </a:pPr>
            <a:r>
              <a:rPr lang="en-US" sz="2800" dirty="0"/>
              <a:t>These are timed discussions/exercises.</a:t>
            </a:r>
          </a:p>
          <a:p>
            <a:pPr marL="914400" lvl="1" indent="-457200">
              <a:spcBef>
                <a:spcPts val="600"/>
              </a:spcBef>
              <a:buFont typeface="Arial" panose="020B0604020202020204" pitchFamily="34" charset="0"/>
              <a:buChar char="•"/>
            </a:pPr>
            <a:r>
              <a:rPr lang="en-US" sz="2800" dirty="0"/>
              <a:t>Large groups provide an opportunity for dialog that all can benefit from.</a:t>
            </a:r>
          </a:p>
          <a:p>
            <a:pPr marL="914400" lvl="1" indent="-457200">
              <a:spcBef>
                <a:spcPts val="600"/>
              </a:spcBef>
              <a:buFont typeface="Arial" panose="020B0604020202020204" pitchFamily="34" charset="0"/>
              <a:buChar char="•"/>
            </a:pPr>
            <a:r>
              <a:rPr lang="en-US" sz="2800" dirty="0"/>
              <a:t>Small groups and partner exercises provide opportunities to ask each other questions and provide insights for individuals.</a:t>
            </a:r>
          </a:p>
        </p:txBody>
      </p:sp>
      <p:sp>
        <p:nvSpPr>
          <p:cNvPr id="4" name="Title 4">
            <a:extLst>
              <a:ext uri="{FF2B5EF4-FFF2-40B4-BE49-F238E27FC236}">
                <a16:creationId xmlns:a16="http://schemas.microsoft.com/office/drawing/2014/main" id="{4BCE6589-5403-B30C-AB6A-4AFBBF4C57C1}"/>
              </a:ext>
            </a:extLst>
          </p:cNvPr>
          <p:cNvSpPr txBox="1">
            <a:spLocks/>
          </p:cNvSpPr>
          <p:nvPr/>
        </p:nvSpPr>
        <p:spPr>
          <a:xfrm>
            <a:off x="609600" y="1047045"/>
            <a:ext cx="10872866" cy="685800"/>
          </a:xfrm>
          <a:prstGeom prst="rect">
            <a:avLst/>
          </a:prstGeom>
        </p:spPr>
        <p:txBody>
          <a:bodyPr vert="horz" lIns="0" tIns="0" rIns="0" bIns="0" rtlCol="0" anchor="t">
            <a:noAutofit/>
          </a:bodyPr>
          <a:lstStyle>
            <a:lvl1pPr>
              <a:defRPr lang="en-US" sz="5051" b="0" i="0">
                <a:solidFill>
                  <a:srgbClr val="00B3A9"/>
                </a:solidFill>
                <a:latin typeface="+mj-lt"/>
                <a:ea typeface="+mj-ea"/>
                <a:cs typeface="Roboto-Thin"/>
              </a:defRPr>
            </a:lvl1pPr>
          </a:lstStyle>
          <a:p>
            <a:r>
              <a:rPr lang="en-US" sz="4000" b="1" dirty="0">
                <a:latin typeface="Arial" panose="020B0604020202020204" pitchFamily="34" charset="0"/>
                <a:cs typeface="Arial" panose="020B0604020202020204" pitchFamily="34" charset="0"/>
              </a:rPr>
              <a:t>Large and Small Group Dynamics</a:t>
            </a:r>
            <a:endParaRPr lang="en-US" sz="4400" b="1" kern="0" dirty="0">
              <a:latin typeface="Arial" panose="020B0604020202020204" pitchFamily="34" charset="0"/>
              <a:cs typeface="Arial" panose="020B0604020202020204" pitchFamily="34" charset="0"/>
            </a:endParaRPr>
          </a:p>
        </p:txBody>
      </p:sp>
      <p:pic>
        <p:nvPicPr>
          <p:cNvPr id="2" name="Picture 1" descr="A person in a white coat&#10;&#10;AI-generated content may be incorrect.">
            <a:extLst>
              <a:ext uri="{FF2B5EF4-FFF2-40B4-BE49-F238E27FC236}">
                <a16:creationId xmlns:a16="http://schemas.microsoft.com/office/drawing/2014/main" id="{CC427B3B-FB06-F649-0840-7F989B2677C8}"/>
              </a:ext>
            </a:extLst>
          </p:cNvPr>
          <p:cNvPicPr>
            <a:picLocks noChangeAspect="1"/>
          </p:cNvPicPr>
          <p:nvPr/>
        </p:nvPicPr>
        <p:blipFill>
          <a:blip r:embed="rId4">
            <a:extLst>
              <a:ext uri="{28A0092B-C50C-407E-A947-70E740481C1C}">
                <a14:useLocalDpi xmlns:a14="http://schemas.microsoft.com/office/drawing/2010/main" val="0"/>
              </a:ext>
            </a:extLst>
          </a:blip>
          <a:srcRect l="30185" r="16204"/>
          <a:stretch>
            <a:fillRect/>
          </a:stretch>
        </p:blipFill>
        <p:spPr>
          <a:xfrm>
            <a:off x="8872102" y="1965065"/>
            <a:ext cx="2800772" cy="2927869"/>
          </a:xfrm>
          <a:prstGeom prst="ellipse">
            <a:avLst/>
          </a:prstGeom>
          <a:ln>
            <a:noFill/>
          </a:ln>
          <a:effectLst>
            <a:softEdge rad="112500"/>
          </a:effectLst>
        </p:spPr>
      </p:pic>
    </p:spTree>
    <p:extLst>
      <p:ext uri="{BB962C8B-B14F-4D97-AF65-F5344CB8AC3E}">
        <p14:creationId xmlns:p14="http://schemas.microsoft.com/office/powerpoint/2010/main" val="4173384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A6DC5-E1FC-8BB7-AA73-38201623F5BE}"/>
            </a:ext>
          </a:extLst>
        </p:cNvPr>
        <p:cNvGrpSpPr/>
        <p:nvPr/>
      </p:nvGrpSpPr>
      <p:grpSpPr>
        <a:xfrm>
          <a:off x="0" y="0"/>
          <a:ext cx="0" cy="0"/>
          <a:chOff x="0" y="0"/>
          <a:chExt cx="0" cy="0"/>
        </a:xfrm>
      </p:grpSpPr>
      <p:pic>
        <p:nvPicPr>
          <p:cNvPr id="8" name="Picture 7" descr="A logo with blue and green circles&#10;&#10;AI-generated content may be incorrect.">
            <a:extLst>
              <a:ext uri="{FF2B5EF4-FFF2-40B4-BE49-F238E27FC236}">
                <a16:creationId xmlns:a16="http://schemas.microsoft.com/office/drawing/2014/main" id="{749F14AF-D56D-6032-5F0A-B7C459A8C0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4" y="5281806"/>
            <a:ext cx="2912533" cy="1576194"/>
          </a:xfrm>
          <a:prstGeom prst="rect">
            <a:avLst/>
          </a:prstGeom>
        </p:spPr>
      </p:pic>
      <p:sp>
        <p:nvSpPr>
          <p:cNvPr id="11" name="Slide Number Placeholder 10">
            <a:extLst>
              <a:ext uri="{FF2B5EF4-FFF2-40B4-BE49-F238E27FC236}">
                <a16:creationId xmlns:a16="http://schemas.microsoft.com/office/drawing/2014/main" id="{33A50590-5E9A-0D4B-BFB8-96801D0F3008}"/>
              </a:ext>
            </a:extLst>
          </p:cNvPr>
          <p:cNvSpPr>
            <a:spLocks noGrp="1"/>
          </p:cNvSpPr>
          <p:nvPr>
            <p:ph type="sldNum" sz="quarter" idx="7"/>
          </p:nvPr>
        </p:nvSpPr>
        <p:spPr>
          <a:xfrm>
            <a:off x="11669181" y="6394079"/>
            <a:ext cx="300571" cy="246221"/>
          </a:xfrm>
        </p:spPr>
        <p:txBody>
          <a:bodyPr/>
          <a:lstStyle/>
          <a:p>
            <a:pPr marL="38099" algn="ctr">
              <a:spcBef>
                <a:spcPts val="11"/>
              </a:spcBef>
            </a:pPr>
            <a:fld id="{81D60167-4931-47E6-BA6A-407CBD079E47}" type="slidenum">
              <a:rPr lang="en-US" sz="1600" b="1" smtClean="0">
                <a:solidFill>
                  <a:srgbClr val="4A5FAB"/>
                </a:solidFill>
                <a:latin typeface="Arial" panose="020B0604020202020204" pitchFamily="34" charset="0"/>
                <a:cs typeface="Arial" panose="020B0604020202020204" pitchFamily="34" charset="0"/>
              </a:rPr>
              <a:pPr marL="38099" algn="ctr">
                <a:spcBef>
                  <a:spcPts val="11"/>
                </a:spcBef>
              </a:pPr>
              <a:t>7</a:t>
            </a:fld>
            <a:endParaRPr lang="en-US" sz="1600" b="1" dirty="0">
              <a:solidFill>
                <a:srgbClr val="4A5FAB"/>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069EC7A-C118-ECBC-F798-4D99F29B42DF}"/>
              </a:ext>
            </a:extLst>
          </p:cNvPr>
          <p:cNvSpPr txBox="1"/>
          <p:nvPr/>
        </p:nvSpPr>
        <p:spPr>
          <a:xfrm>
            <a:off x="609601" y="1732845"/>
            <a:ext cx="8105421" cy="3650230"/>
          </a:xfrm>
          <a:prstGeom prst="rect">
            <a:avLst/>
          </a:prstGeom>
          <a:noFill/>
        </p:spPr>
        <p:txBody>
          <a:bodyPr wrap="square">
            <a:spAutoFit/>
          </a:bodyPr>
          <a:lstStyle/>
          <a:p>
            <a:pPr>
              <a:lnSpc>
                <a:spcPct val="90000"/>
              </a:lnSpc>
              <a:defRPr/>
            </a:pPr>
            <a:endParaRPr lang="en-US" sz="2800" dirty="0"/>
          </a:p>
          <a:p>
            <a:pPr marL="457200" indent="-457200">
              <a:spcBef>
                <a:spcPts val="600"/>
              </a:spcBef>
              <a:buFont typeface="Arial" panose="020B0604020202020204" pitchFamily="34" charset="0"/>
              <a:buChar char="•"/>
            </a:pPr>
            <a:r>
              <a:rPr lang="en-US" sz="2800" dirty="0"/>
              <a:t>The purpose of this workshop/activity is to help you understand and focus on career planning in pharmacy.</a:t>
            </a:r>
          </a:p>
          <a:p>
            <a:pPr marL="457200" indent="-457200">
              <a:spcBef>
                <a:spcPts val="600"/>
              </a:spcBef>
              <a:buFont typeface="Arial" panose="020B0604020202020204" pitchFamily="34" charset="0"/>
              <a:buChar char="•"/>
            </a:pPr>
            <a:r>
              <a:rPr lang="en-US" sz="2800" dirty="0"/>
              <a:t>The more you put into career planning the better the opportunity will be to find a career path that fits you as an individual and brings you enjoyment, challenges, and success.</a:t>
            </a:r>
          </a:p>
        </p:txBody>
      </p:sp>
      <p:sp>
        <p:nvSpPr>
          <p:cNvPr id="17" name="Title 4">
            <a:extLst>
              <a:ext uri="{FF2B5EF4-FFF2-40B4-BE49-F238E27FC236}">
                <a16:creationId xmlns:a16="http://schemas.microsoft.com/office/drawing/2014/main" id="{566E8241-D762-A501-1A46-99B9373B2FD0}"/>
              </a:ext>
            </a:extLst>
          </p:cNvPr>
          <p:cNvSpPr>
            <a:spLocks noGrp="1"/>
          </p:cNvSpPr>
          <p:nvPr>
            <p:ph type="title"/>
          </p:nvPr>
        </p:nvSpPr>
        <p:spPr>
          <a:xfrm>
            <a:off x="609600" y="1047045"/>
            <a:ext cx="10872866" cy="685800"/>
          </a:xfrm>
        </p:spPr>
        <p:txBody>
          <a:bodyPr>
            <a:noAutofit/>
          </a:bodyPr>
          <a:lstStyle/>
          <a:p>
            <a:r>
              <a:rPr lang="en-US" sz="4000" b="1" dirty="0">
                <a:latin typeface="Arial" panose="020B0604020202020204" pitchFamily="34" charset="0"/>
                <a:cs typeface="Arial" panose="020B0604020202020204" pitchFamily="34" charset="0"/>
              </a:rPr>
              <a:t>Program Purpose and Benefits</a:t>
            </a:r>
            <a:endParaRPr lang="en-US" sz="4400" b="1" dirty="0">
              <a:latin typeface="Arial" panose="020B0604020202020204" pitchFamily="34" charset="0"/>
              <a:cs typeface="Arial" panose="020B0604020202020204" pitchFamily="34" charset="0"/>
            </a:endParaRPr>
          </a:p>
        </p:txBody>
      </p:sp>
      <p:pic>
        <p:nvPicPr>
          <p:cNvPr id="2" name="Picture 1" descr="A person sitting at a table&#10;&#10;AI-generated content may be incorrect.">
            <a:extLst>
              <a:ext uri="{FF2B5EF4-FFF2-40B4-BE49-F238E27FC236}">
                <a16:creationId xmlns:a16="http://schemas.microsoft.com/office/drawing/2014/main" id="{F73A211E-12F5-EB27-70CB-588A6C3DBB7C}"/>
              </a:ext>
            </a:extLst>
          </p:cNvPr>
          <p:cNvPicPr>
            <a:picLocks noChangeAspect="1"/>
          </p:cNvPicPr>
          <p:nvPr/>
        </p:nvPicPr>
        <p:blipFill>
          <a:blip r:embed="rId4">
            <a:extLst>
              <a:ext uri="{28A0092B-C50C-407E-A947-70E740481C1C}">
                <a14:useLocalDpi xmlns:a14="http://schemas.microsoft.com/office/drawing/2010/main" val="0"/>
              </a:ext>
            </a:extLst>
          </a:blip>
          <a:srcRect l="20396" t="8852" r="21086"/>
          <a:stretch>
            <a:fillRect/>
          </a:stretch>
        </p:blipFill>
        <p:spPr>
          <a:xfrm>
            <a:off x="8798788" y="1938604"/>
            <a:ext cx="2870393" cy="2980792"/>
          </a:xfrm>
          <a:prstGeom prst="ellipse">
            <a:avLst/>
          </a:prstGeom>
          <a:ln>
            <a:noFill/>
          </a:ln>
          <a:effectLst>
            <a:softEdge rad="112500"/>
          </a:effectLst>
        </p:spPr>
      </p:pic>
    </p:spTree>
    <p:extLst>
      <p:ext uri="{BB962C8B-B14F-4D97-AF65-F5344CB8AC3E}">
        <p14:creationId xmlns:p14="http://schemas.microsoft.com/office/powerpoint/2010/main" val="1475299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3D7A4-BE6F-137A-B039-6272073E4F7C}"/>
            </a:ext>
          </a:extLst>
        </p:cNvPr>
        <p:cNvGrpSpPr/>
        <p:nvPr/>
      </p:nvGrpSpPr>
      <p:grpSpPr>
        <a:xfrm>
          <a:off x="0" y="0"/>
          <a:ext cx="0" cy="0"/>
          <a:chOff x="0" y="0"/>
          <a:chExt cx="0" cy="0"/>
        </a:xfrm>
      </p:grpSpPr>
      <p:pic>
        <p:nvPicPr>
          <p:cNvPr id="8" name="Picture 7" descr="A logo with blue and green circles&#10;&#10;AI-generated content may be incorrect.">
            <a:extLst>
              <a:ext uri="{FF2B5EF4-FFF2-40B4-BE49-F238E27FC236}">
                <a16:creationId xmlns:a16="http://schemas.microsoft.com/office/drawing/2014/main" id="{BA19A056-FB3C-131C-685E-CFAA5F08C1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4" y="5281806"/>
            <a:ext cx="2912533" cy="1576194"/>
          </a:xfrm>
          <a:prstGeom prst="rect">
            <a:avLst/>
          </a:prstGeom>
        </p:spPr>
      </p:pic>
      <p:sp>
        <p:nvSpPr>
          <p:cNvPr id="11" name="Slide Number Placeholder 10">
            <a:extLst>
              <a:ext uri="{FF2B5EF4-FFF2-40B4-BE49-F238E27FC236}">
                <a16:creationId xmlns:a16="http://schemas.microsoft.com/office/drawing/2014/main" id="{76145D31-753D-13BA-E4E9-EE7E5BDFCC8E}"/>
              </a:ext>
            </a:extLst>
          </p:cNvPr>
          <p:cNvSpPr>
            <a:spLocks noGrp="1"/>
          </p:cNvSpPr>
          <p:nvPr>
            <p:ph type="sldNum" sz="quarter" idx="7"/>
          </p:nvPr>
        </p:nvSpPr>
        <p:spPr>
          <a:xfrm>
            <a:off x="11669181" y="6394079"/>
            <a:ext cx="300571" cy="246221"/>
          </a:xfrm>
        </p:spPr>
        <p:txBody>
          <a:bodyPr/>
          <a:lstStyle/>
          <a:p>
            <a:pPr marL="38099" algn="ctr">
              <a:spcBef>
                <a:spcPts val="11"/>
              </a:spcBef>
            </a:pPr>
            <a:fld id="{81D60167-4931-47E6-BA6A-407CBD079E47}" type="slidenum">
              <a:rPr lang="en-US" sz="1600" b="1" smtClean="0">
                <a:solidFill>
                  <a:srgbClr val="4A5FAB"/>
                </a:solidFill>
                <a:latin typeface="Arial" panose="020B0604020202020204" pitchFamily="34" charset="0"/>
                <a:cs typeface="Arial" panose="020B0604020202020204" pitchFamily="34" charset="0"/>
              </a:rPr>
              <a:pPr marL="38099" algn="ctr">
                <a:spcBef>
                  <a:spcPts val="11"/>
                </a:spcBef>
              </a:pPr>
              <a:t>8</a:t>
            </a:fld>
            <a:endParaRPr lang="en-US" sz="1600" b="1" dirty="0">
              <a:solidFill>
                <a:srgbClr val="4A5FAB"/>
              </a:solidFill>
              <a:latin typeface="Arial" panose="020B0604020202020204" pitchFamily="34" charset="0"/>
              <a:cs typeface="Arial" panose="020B0604020202020204" pitchFamily="34" charset="0"/>
            </a:endParaRPr>
          </a:p>
        </p:txBody>
      </p:sp>
      <p:sp>
        <p:nvSpPr>
          <p:cNvPr id="17" name="Title 4">
            <a:extLst>
              <a:ext uri="{FF2B5EF4-FFF2-40B4-BE49-F238E27FC236}">
                <a16:creationId xmlns:a16="http://schemas.microsoft.com/office/drawing/2014/main" id="{53F5E221-85BF-B02D-3E3C-4ABF8F99488A}"/>
              </a:ext>
            </a:extLst>
          </p:cNvPr>
          <p:cNvSpPr>
            <a:spLocks noGrp="1"/>
          </p:cNvSpPr>
          <p:nvPr>
            <p:ph type="title"/>
          </p:nvPr>
        </p:nvSpPr>
        <p:spPr>
          <a:xfrm>
            <a:off x="609599" y="1047045"/>
            <a:ext cx="11059581" cy="685800"/>
          </a:xfrm>
        </p:spPr>
        <p:txBody>
          <a:bodyPr>
            <a:noAutofit/>
          </a:bodyPr>
          <a:lstStyle/>
          <a:p>
            <a:r>
              <a:rPr lang="en-US" sz="4000" b="1" dirty="0">
                <a:latin typeface="Arial" panose="020B0604020202020204" pitchFamily="34" charset="0"/>
                <a:cs typeface="Arial" panose="020B0604020202020204" pitchFamily="34" charset="0"/>
              </a:rPr>
              <a:t>What is the APhA Career Pathways Program? </a:t>
            </a:r>
            <a:endParaRPr lang="en-US" sz="4400" b="1"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EAB00D0D-7C83-60A5-9241-69436A571730}"/>
              </a:ext>
            </a:extLst>
          </p:cNvPr>
          <p:cNvPicPr>
            <a:picLocks noChangeAspect="1"/>
          </p:cNvPicPr>
          <p:nvPr/>
        </p:nvPicPr>
        <p:blipFill>
          <a:blip r:embed="rId4"/>
          <a:stretch>
            <a:fillRect/>
          </a:stretch>
        </p:blipFill>
        <p:spPr>
          <a:xfrm>
            <a:off x="1023855" y="1918149"/>
            <a:ext cx="10323193" cy="3681140"/>
          </a:xfrm>
          <a:prstGeom prst="rect">
            <a:avLst/>
          </a:prstGeom>
        </p:spPr>
      </p:pic>
    </p:spTree>
    <p:extLst>
      <p:ext uri="{BB962C8B-B14F-4D97-AF65-F5344CB8AC3E}">
        <p14:creationId xmlns:p14="http://schemas.microsoft.com/office/powerpoint/2010/main" val="2560645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91BE7-C339-C00E-4E94-ACFB1C3B1C4C}"/>
            </a:ext>
          </a:extLst>
        </p:cNvPr>
        <p:cNvGrpSpPr/>
        <p:nvPr/>
      </p:nvGrpSpPr>
      <p:grpSpPr>
        <a:xfrm>
          <a:off x="0" y="0"/>
          <a:ext cx="0" cy="0"/>
          <a:chOff x="0" y="0"/>
          <a:chExt cx="0" cy="0"/>
        </a:xfrm>
      </p:grpSpPr>
      <p:pic>
        <p:nvPicPr>
          <p:cNvPr id="8" name="Picture 7" descr="A logo with blue and green circles&#10;&#10;AI-generated content may be incorrect.">
            <a:extLst>
              <a:ext uri="{FF2B5EF4-FFF2-40B4-BE49-F238E27FC236}">
                <a16:creationId xmlns:a16="http://schemas.microsoft.com/office/drawing/2014/main" id="{BB5D41DB-34F0-70F1-DD39-577669B2D2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6934" y="5281806"/>
            <a:ext cx="2912533" cy="1576194"/>
          </a:xfrm>
          <a:prstGeom prst="rect">
            <a:avLst/>
          </a:prstGeom>
        </p:spPr>
      </p:pic>
      <p:sp>
        <p:nvSpPr>
          <p:cNvPr id="11" name="Slide Number Placeholder 10">
            <a:extLst>
              <a:ext uri="{FF2B5EF4-FFF2-40B4-BE49-F238E27FC236}">
                <a16:creationId xmlns:a16="http://schemas.microsoft.com/office/drawing/2014/main" id="{234BB4F5-5326-CFDE-435B-FE64D20F54EA}"/>
              </a:ext>
            </a:extLst>
          </p:cNvPr>
          <p:cNvSpPr>
            <a:spLocks noGrp="1"/>
          </p:cNvSpPr>
          <p:nvPr>
            <p:ph type="sldNum" sz="quarter" idx="7"/>
          </p:nvPr>
        </p:nvSpPr>
        <p:spPr>
          <a:xfrm>
            <a:off x="11669181" y="6394079"/>
            <a:ext cx="300571" cy="246221"/>
          </a:xfrm>
        </p:spPr>
        <p:txBody>
          <a:bodyPr/>
          <a:lstStyle/>
          <a:p>
            <a:pPr marL="38099" algn="ctr">
              <a:spcBef>
                <a:spcPts val="11"/>
              </a:spcBef>
            </a:pPr>
            <a:fld id="{81D60167-4931-47E6-BA6A-407CBD079E47}" type="slidenum">
              <a:rPr lang="en-US" sz="1600" b="1" smtClean="0">
                <a:solidFill>
                  <a:srgbClr val="4A5FAB"/>
                </a:solidFill>
                <a:latin typeface="Arial" panose="020B0604020202020204" pitchFamily="34" charset="0"/>
                <a:cs typeface="Arial" panose="020B0604020202020204" pitchFamily="34" charset="0"/>
              </a:rPr>
              <a:pPr marL="38099" algn="ctr">
                <a:spcBef>
                  <a:spcPts val="11"/>
                </a:spcBef>
              </a:pPr>
              <a:t>9</a:t>
            </a:fld>
            <a:endParaRPr lang="en-US" sz="1600" b="1" dirty="0">
              <a:solidFill>
                <a:srgbClr val="4A5FAB"/>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0939256-8258-6622-6E93-403D8C381D11}"/>
              </a:ext>
            </a:extLst>
          </p:cNvPr>
          <p:cNvSpPr txBox="1"/>
          <p:nvPr/>
        </p:nvSpPr>
        <p:spPr>
          <a:xfrm>
            <a:off x="609600" y="1732845"/>
            <a:ext cx="10227733" cy="4145750"/>
          </a:xfrm>
          <a:prstGeom prst="rect">
            <a:avLst/>
          </a:prstGeom>
          <a:noFill/>
        </p:spPr>
        <p:txBody>
          <a:bodyPr wrap="square">
            <a:spAutoFit/>
          </a:bodyPr>
          <a:lstStyle/>
          <a:p>
            <a:pPr>
              <a:lnSpc>
                <a:spcPct val="90000"/>
              </a:lnSpc>
              <a:defRPr/>
            </a:pPr>
            <a:endParaRPr lang="en-US" sz="2800" dirty="0"/>
          </a:p>
          <a:p>
            <a:pPr>
              <a:lnSpc>
                <a:spcPct val="90000"/>
              </a:lnSpc>
              <a:defRPr/>
            </a:pPr>
            <a:endParaRPr lang="en-US" sz="2800" dirty="0"/>
          </a:p>
          <a:p>
            <a:pPr marL="576263" indent="-576263">
              <a:spcBef>
                <a:spcPts val="600"/>
              </a:spcBef>
              <a:buFont typeface="Wingdings" panose="05000000000000000000" pitchFamily="2" charset="2"/>
              <a:buAutoNum type="romanUcPeriod"/>
            </a:pPr>
            <a:r>
              <a:rPr lang="en-US" altLang="en-US" sz="2800" dirty="0">
                <a:solidFill>
                  <a:srgbClr val="0062A3"/>
                </a:solidFill>
              </a:rPr>
              <a:t>Appraising the Challenge</a:t>
            </a:r>
          </a:p>
          <a:p>
            <a:pPr marL="576263" indent="-576263">
              <a:spcBef>
                <a:spcPts val="600"/>
              </a:spcBef>
              <a:buFont typeface="Wingdings" panose="05000000000000000000" pitchFamily="2" charset="2"/>
              <a:buAutoNum type="romanUcPeriod"/>
            </a:pPr>
            <a:r>
              <a:rPr lang="en-US" altLang="en-US" sz="2800" dirty="0"/>
              <a:t>Assessing Yourself</a:t>
            </a:r>
          </a:p>
          <a:p>
            <a:pPr marL="576263" indent="-576263">
              <a:spcBef>
                <a:spcPts val="600"/>
              </a:spcBef>
              <a:buFont typeface="Wingdings" panose="05000000000000000000" pitchFamily="2" charset="2"/>
              <a:buAutoNum type="romanUcPeriod"/>
            </a:pPr>
            <a:r>
              <a:rPr lang="en-US" altLang="en-US" sz="2800" dirty="0"/>
              <a:t>Surveying Alternatives</a:t>
            </a:r>
          </a:p>
          <a:p>
            <a:pPr marL="576263" indent="-576263">
              <a:spcBef>
                <a:spcPts val="600"/>
              </a:spcBef>
              <a:buFont typeface="Wingdings" panose="05000000000000000000" pitchFamily="2" charset="2"/>
              <a:buAutoNum type="romanUcPeriod"/>
            </a:pPr>
            <a:r>
              <a:rPr lang="en-US" altLang="en-US" sz="2800" dirty="0"/>
              <a:t>Evaluating Alternatives</a:t>
            </a:r>
          </a:p>
          <a:p>
            <a:pPr marL="576263" indent="-576263">
              <a:spcBef>
                <a:spcPts val="600"/>
              </a:spcBef>
              <a:buFont typeface="Wingdings" panose="05000000000000000000" pitchFamily="2" charset="2"/>
              <a:buAutoNum type="romanUcPeriod"/>
            </a:pPr>
            <a:r>
              <a:rPr lang="en-US" altLang="en-US" sz="2800" dirty="0"/>
              <a:t>Achieving Commitment</a:t>
            </a:r>
          </a:p>
          <a:p>
            <a:pPr marL="812800" indent="-812800">
              <a:buFont typeface="Wingdings" panose="05000000000000000000" pitchFamily="2" charset="2"/>
              <a:buAutoNum type="romanUcPeriod"/>
            </a:pPr>
            <a:endParaRPr lang="en-US" altLang="en-US" sz="2800" dirty="0"/>
          </a:p>
          <a:p>
            <a:r>
              <a:rPr lang="en-US" altLang="en-US" sz="2000" dirty="0"/>
              <a:t>*Note: </a:t>
            </a:r>
            <a:r>
              <a:rPr lang="ja-JP" altLang="en-US" sz="2000" dirty="0">
                <a:latin typeface="Arial" panose="020B0604020202020204" pitchFamily="34" charset="0"/>
              </a:rPr>
              <a:t>“</a:t>
            </a:r>
            <a:r>
              <a:rPr lang="en-US" altLang="ja-JP" sz="2000" dirty="0"/>
              <a:t>Vigilant</a:t>
            </a:r>
            <a:r>
              <a:rPr lang="ja-JP" altLang="en-US" sz="2000" dirty="0">
                <a:latin typeface="Arial" panose="020B0604020202020204" pitchFamily="34" charset="0"/>
              </a:rPr>
              <a:t>”</a:t>
            </a:r>
            <a:r>
              <a:rPr lang="en-US" altLang="ja-JP" sz="2000" dirty="0"/>
              <a:t> suggests self-awareness and determination.</a:t>
            </a:r>
            <a:endParaRPr lang="en-US" altLang="en-US" sz="2800" dirty="0"/>
          </a:p>
        </p:txBody>
      </p:sp>
      <p:sp>
        <p:nvSpPr>
          <p:cNvPr id="17" name="Title 4">
            <a:extLst>
              <a:ext uri="{FF2B5EF4-FFF2-40B4-BE49-F238E27FC236}">
                <a16:creationId xmlns:a16="http://schemas.microsoft.com/office/drawing/2014/main" id="{6DB14E07-DB7F-A221-5ADA-5D5A12289FEA}"/>
              </a:ext>
            </a:extLst>
          </p:cNvPr>
          <p:cNvSpPr>
            <a:spLocks noGrp="1"/>
          </p:cNvSpPr>
          <p:nvPr>
            <p:ph type="title"/>
          </p:nvPr>
        </p:nvSpPr>
        <p:spPr>
          <a:xfrm>
            <a:off x="609600" y="1047045"/>
            <a:ext cx="10872866" cy="685800"/>
          </a:xfrm>
        </p:spPr>
        <p:txBody>
          <a:bodyPr>
            <a:noAutofit/>
          </a:bodyPr>
          <a:lstStyle/>
          <a:p>
            <a:r>
              <a:rPr lang="en-US" sz="4000" b="1" dirty="0">
                <a:latin typeface="Arial" panose="020B0604020202020204" pitchFamily="34" charset="0"/>
                <a:cs typeface="Arial" panose="020B0604020202020204" pitchFamily="34" charset="0"/>
              </a:rPr>
              <a:t>The Vigilant Decision-Making Process*</a:t>
            </a:r>
            <a:br>
              <a:rPr lang="en-US" sz="4000" b="1" dirty="0">
                <a:latin typeface="Arial" panose="020B0604020202020204" pitchFamily="34" charset="0"/>
                <a:cs typeface="Arial" panose="020B0604020202020204" pitchFamily="34" charset="0"/>
              </a:rPr>
            </a:br>
            <a:r>
              <a:rPr lang="en-US" sz="2400" b="1" i="1" dirty="0">
                <a:latin typeface="Arial" panose="020B0604020202020204" pitchFamily="34" charset="0"/>
                <a:cs typeface="Arial" panose="020B0604020202020204" pitchFamily="34" charset="0"/>
              </a:rPr>
              <a:t>(Decision-Making, Irving Janis and Leon Mann)</a:t>
            </a:r>
            <a:endParaRPr lang="en-US" sz="4400" b="1" i="1" dirty="0">
              <a:latin typeface="Arial" panose="020B0604020202020204" pitchFamily="34" charset="0"/>
              <a:cs typeface="Arial" panose="020B0604020202020204" pitchFamily="34" charset="0"/>
            </a:endParaRPr>
          </a:p>
        </p:txBody>
      </p:sp>
      <p:pic>
        <p:nvPicPr>
          <p:cNvPr id="2" name="Picture 1" descr="A person in a suit with her arms crossed&#10;&#10;AI-generated content may be incorrect.">
            <a:extLst>
              <a:ext uri="{FF2B5EF4-FFF2-40B4-BE49-F238E27FC236}">
                <a16:creationId xmlns:a16="http://schemas.microsoft.com/office/drawing/2014/main" id="{18ED2006-55DD-5265-5655-ECA4D9F81A3F}"/>
              </a:ext>
            </a:extLst>
          </p:cNvPr>
          <p:cNvPicPr>
            <a:picLocks noChangeAspect="1"/>
          </p:cNvPicPr>
          <p:nvPr/>
        </p:nvPicPr>
        <p:blipFill>
          <a:blip r:embed="rId4">
            <a:extLst>
              <a:ext uri="{28A0092B-C50C-407E-A947-70E740481C1C}">
                <a14:useLocalDpi xmlns:a14="http://schemas.microsoft.com/office/drawing/2010/main" val="0"/>
              </a:ext>
            </a:extLst>
          </a:blip>
          <a:srcRect l="39829" r="5542"/>
          <a:stretch>
            <a:fillRect/>
          </a:stretch>
        </p:blipFill>
        <p:spPr>
          <a:xfrm>
            <a:off x="8798788" y="1951239"/>
            <a:ext cx="2870393" cy="2944706"/>
          </a:xfrm>
          <a:prstGeom prst="ellipse">
            <a:avLst/>
          </a:prstGeom>
          <a:ln>
            <a:noFill/>
          </a:ln>
          <a:effectLst>
            <a:softEdge rad="112500"/>
          </a:effectLst>
        </p:spPr>
      </p:pic>
    </p:spTree>
    <p:extLst>
      <p:ext uri="{BB962C8B-B14F-4D97-AF65-F5344CB8AC3E}">
        <p14:creationId xmlns:p14="http://schemas.microsoft.com/office/powerpoint/2010/main" val="29027035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3048537-a5fc-4c85-bbf2-235fa50ad0e3">
      <Terms xmlns="http://schemas.microsoft.com/office/infopath/2007/PartnerControls"/>
    </lcf76f155ced4ddcb4097134ff3c332f>
    <_ip_UnifiedCompliancePolicyUIAction xmlns="http://schemas.microsoft.com/sharepoint/v3" xsi:nil="true"/>
    <TaxCatchAll xmlns="964de7ef-8f79-403e-aac5-bd13ba8b0364"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0271C853C9E5B409AE2B9381C03C976" ma:contentTypeVersion="15" ma:contentTypeDescription="Create a new document." ma:contentTypeScope="" ma:versionID="736f9a01a07d6efcbcc6854283074be6">
  <xsd:schema xmlns:xsd="http://www.w3.org/2001/XMLSchema" xmlns:xs="http://www.w3.org/2001/XMLSchema" xmlns:p="http://schemas.microsoft.com/office/2006/metadata/properties" xmlns:ns1="http://schemas.microsoft.com/sharepoint/v3" xmlns:ns2="33048537-a5fc-4c85-bbf2-235fa50ad0e3" xmlns:ns3="964de7ef-8f79-403e-aac5-bd13ba8b0364" targetNamespace="http://schemas.microsoft.com/office/2006/metadata/properties" ma:root="true" ma:fieldsID="1b070b56a64e04a2afb223ca7870783e" ns1:_="" ns2:_="" ns3:_="">
    <xsd:import namespace="http://schemas.microsoft.com/sharepoint/v3"/>
    <xsd:import namespace="33048537-a5fc-4c85-bbf2-235fa50ad0e3"/>
    <xsd:import namespace="964de7ef-8f79-403e-aac5-bd13ba8b036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1:_ip_UnifiedCompliancePolicyProperties" minOccurs="0"/>
                <xsd:element ref="ns1:_ip_UnifiedCompliancePolicyUIActio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048537-a5fc-4c85-bbf2-235fa50ad0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a82e0c4-57f9-4d24-90c8-b8e6b6110990"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64de7ef-8f79-403e-aac5-bd13ba8b0364"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a4c2193f-cddd-4d59-bfbb-1c215491896f}" ma:internalName="TaxCatchAll" ma:showField="CatchAllData" ma:web="964de7ef-8f79-403e-aac5-bd13ba8b03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B51625-7DAB-4852-9FF2-1492DB03D031}">
  <ds:schemaRefs>
    <ds:schemaRef ds:uri="http://www.w3.org/XML/1998/namespace"/>
    <ds:schemaRef ds:uri="http://purl.org/dc/elements/1.1/"/>
    <ds:schemaRef ds:uri="33048537-a5fc-4c85-bbf2-235fa50ad0e3"/>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schemas.microsoft.com/sharepoint/v3"/>
    <ds:schemaRef ds:uri="http://schemas.microsoft.com/office/infopath/2007/PartnerControls"/>
    <ds:schemaRef ds:uri="964de7ef-8f79-403e-aac5-bd13ba8b0364"/>
    <ds:schemaRef ds:uri="http://purl.org/dc/dcmitype/"/>
  </ds:schemaRefs>
</ds:datastoreItem>
</file>

<file path=customXml/itemProps2.xml><?xml version="1.0" encoding="utf-8"?>
<ds:datastoreItem xmlns:ds="http://schemas.openxmlformats.org/officeDocument/2006/customXml" ds:itemID="{01E08518-96FF-4E8D-8214-F574D32859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3048537-a5fc-4c85-bbf2-235fa50ad0e3"/>
    <ds:schemaRef ds:uri="964de7ef-8f79-403e-aac5-bd13ba8b03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5EFB7EB-34B2-4F2C-982E-256629ACD3FE}">
  <ds:schemaRefs>
    <ds:schemaRef ds:uri="http://schemas.microsoft.com/sharepoint/v3/contenttype/forms"/>
  </ds:schemaRefs>
</ds:datastoreItem>
</file>

<file path=docMetadata/LabelInfo.xml><?xml version="1.0" encoding="utf-8"?>
<clbl:labelList xmlns:clbl="http://schemas.microsoft.com/office/2020/mipLabelMetadata">
  <clbl:label id="{6577def6-f03f-4adb-a697-e1535f172506}" enabled="0" method="" siteId="{6577def6-f03f-4adb-a697-e1535f172506}" removed="1"/>
</clbl:labelList>
</file>

<file path=docProps/app.xml><?xml version="1.0" encoding="utf-8"?>
<Properties xmlns="http://schemas.openxmlformats.org/officeDocument/2006/extended-properties" xmlns:vt="http://schemas.openxmlformats.org/officeDocument/2006/docPropsVTypes">
  <TotalTime>2437</TotalTime>
  <Words>8249</Words>
  <Application>Microsoft Office PowerPoint</Application>
  <PresentationFormat>Widescreen</PresentationFormat>
  <Paragraphs>967</Paragraphs>
  <Slides>50</Slides>
  <Notes>47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50</vt:i4>
      </vt:variant>
    </vt:vector>
  </HeadingPairs>
  <TitlesOfParts>
    <vt:vector size="60" baseType="lpstr">
      <vt:lpstr>Aptos</vt:lpstr>
      <vt:lpstr>Aptos Display</vt:lpstr>
      <vt:lpstr>Arial</vt:lpstr>
      <vt:lpstr>Calibri</vt:lpstr>
      <vt:lpstr>Gotham Medium</vt:lpstr>
      <vt:lpstr>Palatino Linotype</vt:lpstr>
      <vt:lpstr>Roboto</vt:lpstr>
      <vt:lpstr>Wingdings</vt:lpstr>
      <vt:lpstr>Office Theme</vt:lpstr>
      <vt:lpstr>1_Office Theme</vt:lpstr>
      <vt:lpstr>APhA Career  Pathways Program Workshop</vt:lpstr>
      <vt:lpstr>APhA Career Pathways Program</vt:lpstr>
      <vt:lpstr>APhA Career Pathways Program Materials</vt:lpstr>
      <vt:lpstr>PowerPoint Presentation</vt:lpstr>
      <vt:lpstr>PowerPoint Presentation</vt:lpstr>
      <vt:lpstr>PowerPoint Presentation</vt:lpstr>
      <vt:lpstr>Program Purpose and Benefits</vt:lpstr>
      <vt:lpstr>What is the APhA Career Pathways Program? </vt:lpstr>
      <vt:lpstr>The Vigilant Decision-Making Process* (Decision-Making, Irving Janis and Leon Mann)</vt:lpstr>
      <vt:lpstr>Appraising the Challenge Exercise</vt:lpstr>
      <vt:lpstr>PowerPoint Presentation</vt:lpstr>
      <vt:lpstr>Summary for Appraising the Challenge </vt:lpstr>
      <vt:lpstr>The Vigilant Decision-Making Process* (Decision-Making, Irving Janis and Leon Mann)</vt:lpstr>
      <vt:lpstr>Assessing Yourself</vt:lpstr>
      <vt:lpstr>Introduction to Career Options</vt:lpstr>
      <vt:lpstr>Introduction to Career Options</vt:lpstr>
      <vt:lpstr>Self-Assessment Exercises</vt:lpstr>
      <vt:lpstr>PowerPoint Presentation</vt:lpstr>
      <vt:lpstr>Critical Factors</vt:lpstr>
      <vt:lpstr>Guide to Numerical Scales</vt:lpstr>
      <vt:lpstr>“Working” the Critical Factors</vt:lpstr>
      <vt:lpstr>“Working” the Critical Factors</vt:lpstr>
      <vt:lpstr>Summary for Assessing Yourself</vt:lpstr>
      <vt:lpstr>Break: 10-minutes</vt:lpstr>
      <vt:lpstr>The Vigilant Decision-Making Process* (Decision-Making, Irving Janis and Leon Mann)</vt:lpstr>
      <vt:lpstr>Career Option Profile Exercise</vt:lpstr>
      <vt:lpstr>Sample Career Option Profile</vt:lpstr>
      <vt:lpstr>Summary for Surveying Alternatives </vt:lpstr>
      <vt:lpstr>The Vigilant Decision-Making Process* (Decision-Making, Irving Janis and Leon Mann)</vt:lpstr>
      <vt:lpstr>Decision Balance Sheet Preparation </vt:lpstr>
      <vt:lpstr>Sample Decision Balance Sheet (Blank) </vt:lpstr>
      <vt:lpstr>Sample Decision Balance Sheet</vt:lpstr>
      <vt:lpstr>Decision Balance Sheet Case Discussion </vt:lpstr>
      <vt:lpstr>PowerPoint Presentation</vt:lpstr>
      <vt:lpstr>Exercise Gaps / Inconsistencies</vt:lpstr>
      <vt:lpstr>PowerPoint Presentation</vt:lpstr>
      <vt:lpstr>Exercise Questions</vt:lpstr>
      <vt:lpstr>PowerPoint Presentation</vt:lpstr>
      <vt:lpstr>Summary for Exercise</vt:lpstr>
      <vt:lpstr>PowerPoint Presentation</vt:lpstr>
      <vt:lpstr>Summary for Exercise</vt:lpstr>
      <vt:lpstr>PowerPoint Presentation</vt:lpstr>
      <vt:lpstr>What step?</vt:lpstr>
      <vt:lpstr>Summary for Evaluating Alternatives</vt:lpstr>
      <vt:lpstr>The Vigilant Decision-Making Process* (Decision-Making, Irving Janis and Leon Mann)</vt:lpstr>
      <vt:lpstr>Introduction for Achieving Commitment</vt:lpstr>
      <vt:lpstr>Summary for Achieving Commitment</vt:lpstr>
      <vt:lpstr>Follow-Up Materials</vt:lpstr>
      <vt:lpstr>Be Vigilant!  Questions</vt:lpstr>
      <vt:lpstr>APhA Career  Pathways Program Workshop</vt:lpstr>
    </vt:vector>
  </TitlesOfParts>
  <Company>UCSF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School of Pharmacy, Dean</dc:creator>
  <cp:lastModifiedBy>Marciniak, Keith</cp:lastModifiedBy>
  <cp:revision>17</cp:revision>
  <dcterms:created xsi:type="dcterms:W3CDTF">2025-03-20T19:20:00Z</dcterms:created>
  <dcterms:modified xsi:type="dcterms:W3CDTF">2025-09-26T23:53:57Z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0x010100D0271C853C9E5B409AE2B9381C03C976</vt:lpwstr>
  </property>
  <property fmtid="{D5CDD505-2E9C-101B-9397-08002B2CF9AE}" pid="3" name="MediaServiceImageTags">
    <vt:lpwstr/>
  </property>
</Properties>
</file>