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5"/>
  </p:sldMasterIdLst>
  <p:notesMasterIdLst>
    <p:notesMasterId r:id="rId51"/>
  </p:notesMasterIdLst>
  <p:sldIdLst>
    <p:sldId id="256" r:id="rId6"/>
    <p:sldId id="274" r:id="rId7"/>
    <p:sldId id="267" r:id="rId8"/>
    <p:sldId id="276" r:id="rId9"/>
    <p:sldId id="277" r:id="rId10"/>
    <p:sldId id="278" r:id="rId11"/>
    <p:sldId id="280" r:id="rId12"/>
    <p:sldId id="286" r:id="rId13"/>
    <p:sldId id="282" r:id="rId14"/>
    <p:sldId id="316" r:id="rId15"/>
    <p:sldId id="283" r:id="rId16"/>
    <p:sldId id="284" r:id="rId17"/>
    <p:sldId id="289" r:id="rId18"/>
    <p:sldId id="287" r:id="rId19"/>
    <p:sldId id="281" r:id="rId20"/>
    <p:sldId id="291" r:id="rId21"/>
    <p:sldId id="296" r:id="rId22"/>
    <p:sldId id="292" r:id="rId23"/>
    <p:sldId id="295" r:id="rId24"/>
    <p:sldId id="293" r:id="rId25"/>
    <p:sldId id="290" r:id="rId26"/>
    <p:sldId id="294" r:id="rId27"/>
    <p:sldId id="288" r:id="rId28"/>
    <p:sldId id="297" r:id="rId29"/>
    <p:sldId id="298" r:id="rId30"/>
    <p:sldId id="300" r:id="rId31"/>
    <p:sldId id="301" r:id="rId32"/>
    <p:sldId id="303" r:id="rId33"/>
    <p:sldId id="302" r:id="rId34"/>
    <p:sldId id="299" r:id="rId35"/>
    <p:sldId id="305" r:id="rId36"/>
    <p:sldId id="304" r:id="rId37"/>
    <p:sldId id="306" r:id="rId38"/>
    <p:sldId id="307" r:id="rId39"/>
    <p:sldId id="308" r:id="rId40"/>
    <p:sldId id="309" r:id="rId41"/>
    <p:sldId id="310" r:id="rId42"/>
    <p:sldId id="311" r:id="rId43"/>
    <p:sldId id="312" r:id="rId44"/>
    <p:sldId id="271" r:id="rId45"/>
    <p:sldId id="269" r:id="rId46"/>
    <p:sldId id="270" r:id="rId47"/>
    <p:sldId id="313" r:id="rId48"/>
    <p:sldId id="314" r:id="rId49"/>
    <p:sldId id="315" r:id="rId50"/>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userDrawn="1">
          <p15:clr>
            <a:srgbClr val="A4A3A4"/>
          </p15:clr>
        </p15:guide>
        <p15:guide id="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2B7E"/>
    <a:srgbClr val="00B3AA"/>
    <a:srgbClr val="4A5FAB"/>
    <a:srgbClr val="B44198"/>
    <a:srgbClr val="105F7B"/>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25C4A6-6BD4-4BEB-8368-4725C303E82E}" v="50" dt="2023-12-18T19:46:15.074"/>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62" autoAdjust="0"/>
    <p:restoredTop sz="84758" autoAdjust="0"/>
  </p:normalViewPr>
  <p:slideViewPr>
    <p:cSldViewPr>
      <p:cViewPr varScale="1">
        <p:scale>
          <a:sx n="53" d="100"/>
          <a:sy n="53" d="100"/>
        </p:scale>
        <p:origin x="1252" y="52"/>
      </p:cViewPr>
      <p:guideLst>
        <p:guide orient="horz"/>
        <p:guide/>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viewProps" Target="viewProps.xml"/><Relationship Id="rId5" Type="http://schemas.openxmlformats.org/officeDocument/2006/relationships/slideMaster" Target="slideMasters/slide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74BC9B-3704-4EBA-916C-320AC620561B}" type="doc">
      <dgm:prSet loTypeId="urn:diagrams.loki3.com/VaryingWidthList" loCatId="list" qsTypeId="urn:microsoft.com/office/officeart/2005/8/quickstyle/simple1" qsCatId="simple" csTypeId="urn:microsoft.com/office/officeart/2005/8/colors/accent1_2" csCatId="accent1" phldr="1"/>
      <dgm:spPr/>
    </dgm:pt>
    <dgm:pt modelId="{F79E32C7-C80E-422E-9367-B2064F8FC376}">
      <dgm:prSet phldrT="[Text]" custT="1"/>
      <dgm:spPr>
        <a:solidFill>
          <a:schemeClr val="accent1">
            <a:lumMod val="75000"/>
          </a:schemeClr>
        </a:solidFill>
      </dgm:spPr>
      <dgm:t>
        <a:bodyPr/>
        <a:lstStyle/>
        <a:p>
          <a:r>
            <a:rPr lang="en-US" sz="3200" dirty="0"/>
            <a:t>Pharmacist’s Fundamental Responsibilities &amp; Rights</a:t>
          </a:r>
        </a:p>
      </dgm:t>
    </dgm:pt>
    <dgm:pt modelId="{CB891AB5-E961-4611-A19E-5DAF33604D20}" type="parTrans" cxnId="{E4B742E9-4799-41F5-8740-740B52528BF3}">
      <dgm:prSet/>
      <dgm:spPr/>
      <dgm:t>
        <a:bodyPr/>
        <a:lstStyle/>
        <a:p>
          <a:endParaRPr lang="en-US"/>
        </a:p>
      </dgm:t>
    </dgm:pt>
    <dgm:pt modelId="{23442164-A819-42C3-9652-1EA9012E194E}" type="sibTrans" cxnId="{E4B742E9-4799-41F5-8740-740B52528BF3}">
      <dgm:prSet/>
      <dgm:spPr/>
      <dgm:t>
        <a:bodyPr/>
        <a:lstStyle/>
        <a:p>
          <a:endParaRPr lang="en-US"/>
        </a:p>
      </dgm:t>
    </dgm:pt>
    <dgm:pt modelId="{D2FDB22C-64DB-4A62-9B6F-6C62ACB74123}">
      <dgm:prSet phldrT="[Text]" custT="1"/>
      <dgm:spPr>
        <a:solidFill>
          <a:schemeClr val="accent1">
            <a:lumMod val="75000"/>
          </a:schemeClr>
        </a:solidFill>
      </dgm:spPr>
      <dgm:t>
        <a:bodyPr/>
        <a:lstStyle/>
        <a:p>
          <a:r>
            <a:rPr lang="en-US" sz="3200" dirty="0"/>
            <a:t>Pharmacy Workplace &amp; Well-being Reporting Portal </a:t>
          </a:r>
          <a:r>
            <a:rPr lang="en-US" sz="2000" dirty="0"/>
            <a:t>(PWWR)</a:t>
          </a:r>
          <a:endParaRPr lang="en-US" sz="3200" dirty="0"/>
        </a:p>
      </dgm:t>
    </dgm:pt>
    <dgm:pt modelId="{EFF4EDF6-4472-459D-BA83-592AC12B36D1}" type="parTrans" cxnId="{E8DD7D00-F7B5-4888-845B-60434A8BC464}">
      <dgm:prSet/>
      <dgm:spPr/>
      <dgm:t>
        <a:bodyPr/>
        <a:lstStyle/>
        <a:p>
          <a:endParaRPr lang="en-US"/>
        </a:p>
      </dgm:t>
    </dgm:pt>
    <dgm:pt modelId="{9FC6F67E-C69B-4409-9D5A-595B17530596}" type="sibTrans" cxnId="{E8DD7D00-F7B5-4888-845B-60434A8BC464}">
      <dgm:prSet/>
      <dgm:spPr/>
      <dgm:t>
        <a:bodyPr/>
        <a:lstStyle/>
        <a:p>
          <a:endParaRPr lang="en-US"/>
        </a:p>
      </dgm:t>
    </dgm:pt>
    <dgm:pt modelId="{F4581CB1-E65D-49DD-9283-11CD04FA4D0D}">
      <dgm:prSet phldrT="[Text]" custT="1"/>
      <dgm:spPr>
        <a:solidFill>
          <a:schemeClr val="accent1">
            <a:lumMod val="75000"/>
          </a:schemeClr>
        </a:solidFill>
      </dgm:spPr>
      <dgm:t>
        <a:bodyPr/>
        <a:lstStyle/>
        <a:p>
          <a:r>
            <a:rPr lang="en-US" sz="3200" dirty="0"/>
            <a:t>APhA/NASPA State-based National Survey</a:t>
          </a:r>
        </a:p>
      </dgm:t>
    </dgm:pt>
    <dgm:pt modelId="{0422B316-5627-4544-8007-FA3585B133D7}" type="parTrans" cxnId="{337CE885-F678-495C-A7FC-EF9B058F0BB8}">
      <dgm:prSet/>
      <dgm:spPr/>
      <dgm:t>
        <a:bodyPr/>
        <a:lstStyle/>
        <a:p>
          <a:endParaRPr lang="en-US"/>
        </a:p>
      </dgm:t>
    </dgm:pt>
    <dgm:pt modelId="{2CA8E62E-3081-4F8D-9A59-B430B79A975D}" type="sibTrans" cxnId="{337CE885-F678-495C-A7FC-EF9B058F0BB8}">
      <dgm:prSet/>
      <dgm:spPr/>
      <dgm:t>
        <a:bodyPr/>
        <a:lstStyle/>
        <a:p>
          <a:endParaRPr lang="en-US"/>
        </a:p>
      </dgm:t>
    </dgm:pt>
    <dgm:pt modelId="{704FD081-5A52-4BA0-AFAA-4257187E92A1}" type="pres">
      <dgm:prSet presAssocID="{8774BC9B-3704-4EBA-916C-320AC620561B}" presName="Name0" presStyleCnt="0">
        <dgm:presLayoutVars>
          <dgm:resizeHandles/>
        </dgm:presLayoutVars>
      </dgm:prSet>
      <dgm:spPr/>
    </dgm:pt>
    <dgm:pt modelId="{90BA1F07-0961-4E68-AAF7-CBC15D07F9E5}" type="pres">
      <dgm:prSet presAssocID="{F79E32C7-C80E-422E-9367-B2064F8FC376}" presName="text" presStyleLbl="node1" presStyleIdx="0" presStyleCnt="3" custScaleX="165131" custLinFactNeighborY="49184">
        <dgm:presLayoutVars>
          <dgm:bulletEnabled val="1"/>
        </dgm:presLayoutVars>
      </dgm:prSet>
      <dgm:spPr/>
    </dgm:pt>
    <dgm:pt modelId="{F3840757-8640-4E2C-9FFA-7679E4418207}" type="pres">
      <dgm:prSet presAssocID="{23442164-A819-42C3-9652-1EA9012E194E}" presName="space" presStyleCnt="0"/>
      <dgm:spPr/>
    </dgm:pt>
    <dgm:pt modelId="{DB2BF498-F29C-478F-987D-A7D7218B1A92}" type="pres">
      <dgm:prSet presAssocID="{D2FDB22C-64DB-4A62-9B6F-6C62ACB74123}" presName="text" presStyleLbl="node1" presStyleIdx="1" presStyleCnt="3" custScaleX="188081">
        <dgm:presLayoutVars>
          <dgm:bulletEnabled val="1"/>
        </dgm:presLayoutVars>
      </dgm:prSet>
      <dgm:spPr/>
    </dgm:pt>
    <dgm:pt modelId="{7E8E63D8-3FFA-4127-8AAB-AE0EA7045562}" type="pres">
      <dgm:prSet presAssocID="{9FC6F67E-C69B-4409-9D5A-595B17530596}" presName="space" presStyleCnt="0"/>
      <dgm:spPr/>
    </dgm:pt>
    <dgm:pt modelId="{E2214BBF-DBAC-4E42-80A9-835C69043B1D}" type="pres">
      <dgm:prSet presAssocID="{F4581CB1-E65D-49DD-9283-11CD04FA4D0D}" presName="text" presStyleLbl="node1" presStyleIdx="2" presStyleCnt="3" custScaleX="191999">
        <dgm:presLayoutVars>
          <dgm:bulletEnabled val="1"/>
        </dgm:presLayoutVars>
      </dgm:prSet>
      <dgm:spPr/>
    </dgm:pt>
  </dgm:ptLst>
  <dgm:cxnLst>
    <dgm:cxn modelId="{E8DD7D00-F7B5-4888-845B-60434A8BC464}" srcId="{8774BC9B-3704-4EBA-916C-320AC620561B}" destId="{D2FDB22C-64DB-4A62-9B6F-6C62ACB74123}" srcOrd="1" destOrd="0" parTransId="{EFF4EDF6-4472-459D-BA83-592AC12B36D1}" sibTransId="{9FC6F67E-C69B-4409-9D5A-595B17530596}"/>
    <dgm:cxn modelId="{1D773715-D91A-4245-99F5-891178B2E4C5}" type="presOf" srcId="{D2FDB22C-64DB-4A62-9B6F-6C62ACB74123}" destId="{DB2BF498-F29C-478F-987D-A7D7218B1A92}" srcOrd="0" destOrd="0" presId="urn:diagrams.loki3.com/VaryingWidthList"/>
    <dgm:cxn modelId="{B9126E5B-FDE6-4158-9629-83153F27799A}" type="presOf" srcId="{8774BC9B-3704-4EBA-916C-320AC620561B}" destId="{704FD081-5A52-4BA0-AFAA-4257187E92A1}" srcOrd="0" destOrd="0" presId="urn:diagrams.loki3.com/VaryingWidthList"/>
    <dgm:cxn modelId="{DEE57578-87BF-4B1A-8FC8-6BAF25E36FD0}" type="presOf" srcId="{F4581CB1-E65D-49DD-9283-11CD04FA4D0D}" destId="{E2214BBF-DBAC-4E42-80A9-835C69043B1D}" srcOrd="0" destOrd="0" presId="urn:diagrams.loki3.com/VaryingWidthList"/>
    <dgm:cxn modelId="{337CE885-F678-495C-A7FC-EF9B058F0BB8}" srcId="{8774BC9B-3704-4EBA-916C-320AC620561B}" destId="{F4581CB1-E65D-49DD-9283-11CD04FA4D0D}" srcOrd="2" destOrd="0" parTransId="{0422B316-5627-4544-8007-FA3585B133D7}" sibTransId="{2CA8E62E-3081-4F8D-9A59-B430B79A975D}"/>
    <dgm:cxn modelId="{E4B742E9-4799-41F5-8740-740B52528BF3}" srcId="{8774BC9B-3704-4EBA-916C-320AC620561B}" destId="{F79E32C7-C80E-422E-9367-B2064F8FC376}" srcOrd="0" destOrd="0" parTransId="{CB891AB5-E961-4611-A19E-5DAF33604D20}" sibTransId="{23442164-A819-42C3-9652-1EA9012E194E}"/>
    <dgm:cxn modelId="{39B9D4ED-A0F8-4997-9BBA-91F2CFC1B254}" type="presOf" srcId="{F79E32C7-C80E-422E-9367-B2064F8FC376}" destId="{90BA1F07-0961-4E68-AAF7-CBC15D07F9E5}" srcOrd="0" destOrd="0" presId="urn:diagrams.loki3.com/VaryingWidthList"/>
    <dgm:cxn modelId="{6747A3F5-09FE-40E7-9689-90590B3BA655}" type="presParOf" srcId="{704FD081-5A52-4BA0-AFAA-4257187E92A1}" destId="{90BA1F07-0961-4E68-AAF7-CBC15D07F9E5}" srcOrd="0" destOrd="0" presId="urn:diagrams.loki3.com/VaryingWidthList"/>
    <dgm:cxn modelId="{4D72B7AA-E713-43DA-B92A-5E380EF9CAEE}" type="presParOf" srcId="{704FD081-5A52-4BA0-AFAA-4257187E92A1}" destId="{F3840757-8640-4E2C-9FFA-7679E4418207}" srcOrd="1" destOrd="0" presId="urn:diagrams.loki3.com/VaryingWidthList"/>
    <dgm:cxn modelId="{EC3300C0-A90F-4986-A4B1-BA7CD3F876DA}" type="presParOf" srcId="{704FD081-5A52-4BA0-AFAA-4257187E92A1}" destId="{DB2BF498-F29C-478F-987D-A7D7218B1A92}" srcOrd="2" destOrd="0" presId="urn:diagrams.loki3.com/VaryingWidthList"/>
    <dgm:cxn modelId="{5A7CF27E-94C2-4513-A168-FB6FD2200164}" type="presParOf" srcId="{704FD081-5A52-4BA0-AFAA-4257187E92A1}" destId="{7E8E63D8-3FFA-4127-8AAB-AE0EA7045562}" srcOrd="3" destOrd="0" presId="urn:diagrams.loki3.com/VaryingWidthList"/>
    <dgm:cxn modelId="{8B4D50E9-8A0B-4620-9F06-05BEFD7D5D45}" type="presParOf" srcId="{704FD081-5A52-4BA0-AFAA-4257187E92A1}" destId="{E2214BBF-DBAC-4E42-80A9-835C69043B1D}" srcOrd="4" destOrd="0" presId="urn:diagrams.loki3.com/VaryingWidth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774BC9B-3704-4EBA-916C-320AC620561B}" type="doc">
      <dgm:prSet loTypeId="urn:diagrams.loki3.com/VaryingWidthList" loCatId="list" qsTypeId="urn:microsoft.com/office/officeart/2005/8/quickstyle/simple1" qsCatId="simple" csTypeId="urn:microsoft.com/office/officeart/2005/8/colors/accent1_2" csCatId="accent1" phldr="1"/>
      <dgm:spPr/>
    </dgm:pt>
    <dgm:pt modelId="{F79E32C7-C80E-422E-9367-B2064F8FC376}">
      <dgm:prSet phldrT="[Text]" custT="1"/>
      <dgm:spPr>
        <a:solidFill>
          <a:schemeClr val="accent1">
            <a:lumMod val="75000"/>
          </a:schemeClr>
        </a:solidFill>
      </dgm:spPr>
      <dgm:t>
        <a:bodyPr/>
        <a:lstStyle/>
        <a:p>
          <a:r>
            <a:rPr lang="en-US" sz="3200" dirty="0"/>
            <a:t>Pharmacist’s Fundamental Responsibilities &amp; Rights</a:t>
          </a:r>
        </a:p>
      </dgm:t>
    </dgm:pt>
    <dgm:pt modelId="{CB891AB5-E961-4611-A19E-5DAF33604D20}" type="parTrans" cxnId="{E4B742E9-4799-41F5-8740-740B52528BF3}">
      <dgm:prSet/>
      <dgm:spPr/>
      <dgm:t>
        <a:bodyPr/>
        <a:lstStyle/>
        <a:p>
          <a:endParaRPr lang="en-US"/>
        </a:p>
      </dgm:t>
    </dgm:pt>
    <dgm:pt modelId="{23442164-A819-42C3-9652-1EA9012E194E}" type="sibTrans" cxnId="{E4B742E9-4799-41F5-8740-740B52528BF3}">
      <dgm:prSet/>
      <dgm:spPr/>
      <dgm:t>
        <a:bodyPr/>
        <a:lstStyle/>
        <a:p>
          <a:endParaRPr lang="en-US"/>
        </a:p>
      </dgm:t>
    </dgm:pt>
    <dgm:pt modelId="{D2FDB22C-64DB-4A62-9B6F-6C62ACB74123}">
      <dgm:prSet phldrT="[Text]" custT="1"/>
      <dgm:spPr>
        <a:solidFill>
          <a:schemeClr val="bg1">
            <a:lumMod val="85000"/>
          </a:schemeClr>
        </a:solidFill>
      </dgm:spPr>
      <dgm:t>
        <a:bodyPr/>
        <a:lstStyle/>
        <a:p>
          <a:r>
            <a:rPr lang="en-US" sz="3200" dirty="0"/>
            <a:t>Pharmacy Workplace &amp; Well-being Portal </a:t>
          </a:r>
          <a:r>
            <a:rPr lang="en-US" sz="2000" dirty="0"/>
            <a:t>(PWWR)</a:t>
          </a:r>
          <a:endParaRPr lang="en-US" sz="3200" dirty="0"/>
        </a:p>
      </dgm:t>
    </dgm:pt>
    <dgm:pt modelId="{EFF4EDF6-4472-459D-BA83-592AC12B36D1}" type="parTrans" cxnId="{E8DD7D00-F7B5-4888-845B-60434A8BC464}">
      <dgm:prSet/>
      <dgm:spPr/>
      <dgm:t>
        <a:bodyPr/>
        <a:lstStyle/>
        <a:p>
          <a:endParaRPr lang="en-US"/>
        </a:p>
      </dgm:t>
    </dgm:pt>
    <dgm:pt modelId="{9FC6F67E-C69B-4409-9D5A-595B17530596}" type="sibTrans" cxnId="{E8DD7D00-F7B5-4888-845B-60434A8BC464}">
      <dgm:prSet/>
      <dgm:spPr/>
      <dgm:t>
        <a:bodyPr/>
        <a:lstStyle/>
        <a:p>
          <a:endParaRPr lang="en-US"/>
        </a:p>
      </dgm:t>
    </dgm:pt>
    <dgm:pt modelId="{F4581CB1-E65D-49DD-9283-11CD04FA4D0D}">
      <dgm:prSet phldrT="[Text]" custT="1"/>
      <dgm:spPr>
        <a:solidFill>
          <a:schemeClr val="bg1">
            <a:lumMod val="85000"/>
          </a:schemeClr>
        </a:solidFill>
      </dgm:spPr>
      <dgm:t>
        <a:bodyPr/>
        <a:lstStyle/>
        <a:p>
          <a:r>
            <a:rPr lang="en-US" sz="3200" dirty="0"/>
            <a:t>APhA/NASPA State-based National Survey</a:t>
          </a:r>
        </a:p>
      </dgm:t>
    </dgm:pt>
    <dgm:pt modelId="{0422B316-5627-4544-8007-FA3585B133D7}" type="parTrans" cxnId="{337CE885-F678-495C-A7FC-EF9B058F0BB8}">
      <dgm:prSet/>
      <dgm:spPr/>
      <dgm:t>
        <a:bodyPr/>
        <a:lstStyle/>
        <a:p>
          <a:endParaRPr lang="en-US"/>
        </a:p>
      </dgm:t>
    </dgm:pt>
    <dgm:pt modelId="{2CA8E62E-3081-4F8D-9A59-B430B79A975D}" type="sibTrans" cxnId="{337CE885-F678-495C-A7FC-EF9B058F0BB8}">
      <dgm:prSet/>
      <dgm:spPr/>
      <dgm:t>
        <a:bodyPr/>
        <a:lstStyle/>
        <a:p>
          <a:endParaRPr lang="en-US"/>
        </a:p>
      </dgm:t>
    </dgm:pt>
    <dgm:pt modelId="{704FD081-5A52-4BA0-AFAA-4257187E92A1}" type="pres">
      <dgm:prSet presAssocID="{8774BC9B-3704-4EBA-916C-320AC620561B}" presName="Name0" presStyleCnt="0">
        <dgm:presLayoutVars>
          <dgm:resizeHandles/>
        </dgm:presLayoutVars>
      </dgm:prSet>
      <dgm:spPr/>
    </dgm:pt>
    <dgm:pt modelId="{90BA1F07-0961-4E68-AAF7-CBC15D07F9E5}" type="pres">
      <dgm:prSet presAssocID="{F79E32C7-C80E-422E-9367-B2064F8FC376}" presName="text" presStyleLbl="node1" presStyleIdx="0" presStyleCnt="3" custScaleX="165131" custLinFactNeighborY="49184">
        <dgm:presLayoutVars>
          <dgm:bulletEnabled val="1"/>
        </dgm:presLayoutVars>
      </dgm:prSet>
      <dgm:spPr/>
    </dgm:pt>
    <dgm:pt modelId="{F3840757-8640-4E2C-9FFA-7679E4418207}" type="pres">
      <dgm:prSet presAssocID="{23442164-A819-42C3-9652-1EA9012E194E}" presName="space" presStyleCnt="0"/>
      <dgm:spPr/>
    </dgm:pt>
    <dgm:pt modelId="{DB2BF498-F29C-478F-987D-A7D7218B1A92}" type="pres">
      <dgm:prSet presAssocID="{D2FDB22C-64DB-4A62-9B6F-6C62ACB74123}" presName="text" presStyleLbl="node1" presStyleIdx="1" presStyleCnt="3" custScaleX="188081">
        <dgm:presLayoutVars>
          <dgm:bulletEnabled val="1"/>
        </dgm:presLayoutVars>
      </dgm:prSet>
      <dgm:spPr/>
    </dgm:pt>
    <dgm:pt modelId="{7E8E63D8-3FFA-4127-8AAB-AE0EA7045562}" type="pres">
      <dgm:prSet presAssocID="{9FC6F67E-C69B-4409-9D5A-595B17530596}" presName="space" presStyleCnt="0"/>
      <dgm:spPr/>
    </dgm:pt>
    <dgm:pt modelId="{E2214BBF-DBAC-4E42-80A9-835C69043B1D}" type="pres">
      <dgm:prSet presAssocID="{F4581CB1-E65D-49DD-9283-11CD04FA4D0D}" presName="text" presStyleLbl="node1" presStyleIdx="2" presStyleCnt="3" custScaleX="191999">
        <dgm:presLayoutVars>
          <dgm:bulletEnabled val="1"/>
        </dgm:presLayoutVars>
      </dgm:prSet>
      <dgm:spPr/>
    </dgm:pt>
  </dgm:ptLst>
  <dgm:cxnLst>
    <dgm:cxn modelId="{E8DD7D00-F7B5-4888-845B-60434A8BC464}" srcId="{8774BC9B-3704-4EBA-916C-320AC620561B}" destId="{D2FDB22C-64DB-4A62-9B6F-6C62ACB74123}" srcOrd="1" destOrd="0" parTransId="{EFF4EDF6-4472-459D-BA83-592AC12B36D1}" sibTransId="{9FC6F67E-C69B-4409-9D5A-595B17530596}"/>
    <dgm:cxn modelId="{1D773715-D91A-4245-99F5-891178B2E4C5}" type="presOf" srcId="{D2FDB22C-64DB-4A62-9B6F-6C62ACB74123}" destId="{DB2BF498-F29C-478F-987D-A7D7218B1A92}" srcOrd="0" destOrd="0" presId="urn:diagrams.loki3.com/VaryingWidthList"/>
    <dgm:cxn modelId="{B9126E5B-FDE6-4158-9629-83153F27799A}" type="presOf" srcId="{8774BC9B-3704-4EBA-916C-320AC620561B}" destId="{704FD081-5A52-4BA0-AFAA-4257187E92A1}" srcOrd="0" destOrd="0" presId="urn:diagrams.loki3.com/VaryingWidthList"/>
    <dgm:cxn modelId="{DEE57578-87BF-4B1A-8FC8-6BAF25E36FD0}" type="presOf" srcId="{F4581CB1-E65D-49DD-9283-11CD04FA4D0D}" destId="{E2214BBF-DBAC-4E42-80A9-835C69043B1D}" srcOrd="0" destOrd="0" presId="urn:diagrams.loki3.com/VaryingWidthList"/>
    <dgm:cxn modelId="{337CE885-F678-495C-A7FC-EF9B058F0BB8}" srcId="{8774BC9B-3704-4EBA-916C-320AC620561B}" destId="{F4581CB1-E65D-49DD-9283-11CD04FA4D0D}" srcOrd="2" destOrd="0" parTransId="{0422B316-5627-4544-8007-FA3585B133D7}" sibTransId="{2CA8E62E-3081-4F8D-9A59-B430B79A975D}"/>
    <dgm:cxn modelId="{E4B742E9-4799-41F5-8740-740B52528BF3}" srcId="{8774BC9B-3704-4EBA-916C-320AC620561B}" destId="{F79E32C7-C80E-422E-9367-B2064F8FC376}" srcOrd="0" destOrd="0" parTransId="{CB891AB5-E961-4611-A19E-5DAF33604D20}" sibTransId="{23442164-A819-42C3-9652-1EA9012E194E}"/>
    <dgm:cxn modelId="{39B9D4ED-A0F8-4997-9BBA-91F2CFC1B254}" type="presOf" srcId="{F79E32C7-C80E-422E-9367-B2064F8FC376}" destId="{90BA1F07-0961-4E68-AAF7-CBC15D07F9E5}" srcOrd="0" destOrd="0" presId="urn:diagrams.loki3.com/VaryingWidthList"/>
    <dgm:cxn modelId="{6747A3F5-09FE-40E7-9689-90590B3BA655}" type="presParOf" srcId="{704FD081-5A52-4BA0-AFAA-4257187E92A1}" destId="{90BA1F07-0961-4E68-AAF7-CBC15D07F9E5}" srcOrd="0" destOrd="0" presId="urn:diagrams.loki3.com/VaryingWidthList"/>
    <dgm:cxn modelId="{4D72B7AA-E713-43DA-B92A-5E380EF9CAEE}" type="presParOf" srcId="{704FD081-5A52-4BA0-AFAA-4257187E92A1}" destId="{F3840757-8640-4E2C-9FFA-7679E4418207}" srcOrd="1" destOrd="0" presId="urn:diagrams.loki3.com/VaryingWidthList"/>
    <dgm:cxn modelId="{EC3300C0-A90F-4986-A4B1-BA7CD3F876DA}" type="presParOf" srcId="{704FD081-5A52-4BA0-AFAA-4257187E92A1}" destId="{DB2BF498-F29C-478F-987D-A7D7218B1A92}" srcOrd="2" destOrd="0" presId="urn:diagrams.loki3.com/VaryingWidthList"/>
    <dgm:cxn modelId="{5A7CF27E-94C2-4513-A168-FB6FD2200164}" type="presParOf" srcId="{704FD081-5A52-4BA0-AFAA-4257187E92A1}" destId="{7E8E63D8-3FFA-4127-8AAB-AE0EA7045562}" srcOrd="3" destOrd="0" presId="urn:diagrams.loki3.com/VaryingWidthList"/>
    <dgm:cxn modelId="{8B4D50E9-8A0B-4620-9F06-05BEFD7D5D45}" type="presParOf" srcId="{704FD081-5A52-4BA0-AFAA-4257187E92A1}" destId="{E2214BBF-DBAC-4E42-80A9-835C69043B1D}" srcOrd="4" destOrd="0" presId="urn:diagrams.loki3.com/VaryingWidth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8C22070-35D9-4C26-97CF-8F1D68F0ECC2}" type="doc">
      <dgm:prSet loTypeId="urn:microsoft.com/office/officeart/2005/8/layout/cycle8" loCatId="cycle" qsTypeId="urn:microsoft.com/office/officeart/2005/8/quickstyle/simple5" qsCatId="simple" csTypeId="urn:microsoft.com/office/officeart/2005/8/colors/colorful4" csCatId="colorful" phldr="1"/>
      <dgm:spPr/>
    </dgm:pt>
    <dgm:pt modelId="{7C673FA2-5060-4A22-BDEC-62A85F1D4C29}">
      <dgm:prSet phldrT="[Text]"/>
      <dgm:spPr>
        <a:solidFill>
          <a:srgbClr val="B44198"/>
        </a:solidFill>
      </dgm:spPr>
      <dgm:t>
        <a:bodyPr/>
        <a:lstStyle/>
        <a:p>
          <a:r>
            <a:rPr lang="en-US" dirty="0"/>
            <a:t>Open the Conversation</a:t>
          </a:r>
        </a:p>
      </dgm:t>
    </dgm:pt>
    <dgm:pt modelId="{8A966D5D-A71F-4D10-8369-B0B7384CCD8D}" type="parTrans" cxnId="{B7641119-A5B8-4380-AE30-BB5F0694E461}">
      <dgm:prSet/>
      <dgm:spPr/>
      <dgm:t>
        <a:bodyPr/>
        <a:lstStyle/>
        <a:p>
          <a:endParaRPr lang="en-US"/>
        </a:p>
      </dgm:t>
    </dgm:pt>
    <dgm:pt modelId="{D30D5E8E-1F37-42F4-9C96-78E65BA3631D}" type="sibTrans" cxnId="{B7641119-A5B8-4380-AE30-BB5F0694E461}">
      <dgm:prSet/>
      <dgm:spPr/>
      <dgm:t>
        <a:bodyPr/>
        <a:lstStyle/>
        <a:p>
          <a:endParaRPr lang="en-US"/>
        </a:p>
      </dgm:t>
    </dgm:pt>
    <dgm:pt modelId="{BFCA436D-9F32-4D2F-9C24-455AA2A4015D}">
      <dgm:prSet phldrT="[Text]"/>
      <dgm:spPr>
        <a:solidFill>
          <a:schemeClr val="bg1">
            <a:lumMod val="85000"/>
          </a:schemeClr>
        </a:solidFill>
      </dgm:spPr>
      <dgm:t>
        <a:bodyPr/>
        <a:lstStyle/>
        <a:p>
          <a:r>
            <a:rPr lang="en-US" dirty="0"/>
            <a:t>Explain the Impact</a:t>
          </a:r>
        </a:p>
      </dgm:t>
    </dgm:pt>
    <dgm:pt modelId="{8D9AE9D2-5D12-464A-8028-6F97C36B5766}" type="parTrans" cxnId="{0571D2B2-450B-4699-B89C-EEB77669E850}">
      <dgm:prSet/>
      <dgm:spPr/>
      <dgm:t>
        <a:bodyPr/>
        <a:lstStyle/>
        <a:p>
          <a:endParaRPr lang="en-US"/>
        </a:p>
      </dgm:t>
    </dgm:pt>
    <dgm:pt modelId="{E3D359D0-23BF-42A5-BB6B-23BD6D643F11}" type="sibTrans" cxnId="{0571D2B2-450B-4699-B89C-EEB77669E850}">
      <dgm:prSet/>
      <dgm:spPr/>
      <dgm:t>
        <a:bodyPr/>
        <a:lstStyle/>
        <a:p>
          <a:endParaRPr lang="en-US"/>
        </a:p>
      </dgm:t>
    </dgm:pt>
    <dgm:pt modelId="{04A17DF8-FD3A-485D-A049-7741CB874FF3}">
      <dgm:prSet phldrT="[Text]"/>
      <dgm:spPr>
        <a:solidFill>
          <a:schemeClr val="bg1">
            <a:lumMod val="85000"/>
          </a:schemeClr>
        </a:solidFill>
      </dgm:spPr>
      <dgm:t>
        <a:bodyPr/>
        <a:lstStyle/>
        <a:p>
          <a:r>
            <a:rPr lang="en-US" dirty="0"/>
            <a:t>Repair </a:t>
          </a:r>
        </a:p>
      </dgm:t>
    </dgm:pt>
    <dgm:pt modelId="{95DB60FD-0A01-4CF7-92B1-ED91022DF437}" type="parTrans" cxnId="{9E12D182-0BD0-43CC-BC3A-5A6F10AE42D1}">
      <dgm:prSet/>
      <dgm:spPr/>
      <dgm:t>
        <a:bodyPr/>
        <a:lstStyle/>
        <a:p>
          <a:endParaRPr lang="en-US"/>
        </a:p>
      </dgm:t>
    </dgm:pt>
    <dgm:pt modelId="{772496A7-59A7-4D69-9C63-97AB8EBA0F91}" type="sibTrans" cxnId="{9E12D182-0BD0-43CC-BC3A-5A6F10AE42D1}">
      <dgm:prSet/>
      <dgm:spPr/>
      <dgm:t>
        <a:bodyPr/>
        <a:lstStyle/>
        <a:p>
          <a:endParaRPr lang="en-US"/>
        </a:p>
      </dgm:t>
    </dgm:pt>
    <dgm:pt modelId="{C6CD1F7E-AA69-4D57-AA61-F3B19BB35F09}">
      <dgm:prSet phldrT="[Text]"/>
      <dgm:spPr>
        <a:solidFill>
          <a:schemeClr val="bg1">
            <a:lumMod val="85000"/>
          </a:schemeClr>
        </a:solidFill>
      </dgm:spPr>
      <dgm:t>
        <a:bodyPr/>
        <a:lstStyle/>
        <a:p>
          <a:r>
            <a:rPr lang="en-US" dirty="0"/>
            <a:t>Describe What Happened</a:t>
          </a:r>
        </a:p>
      </dgm:t>
    </dgm:pt>
    <dgm:pt modelId="{626BBFD9-7171-43DE-9BDD-70A56B9C43F1}" type="parTrans" cxnId="{A0D4A71A-5EEA-4494-9FC1-515C91D1CF06}">
      <dgm:prSet/>
      <dgm:spPr/>
      <dgm:t>
        <a:bodyPr/>
        <a:lstStyle/>
        <a:p>
          <a:endParaRPr lang="en-US"/>
        </a:p>
      </dgm:t>
    </dgm:pt>
    <dgm:pt modelId="{BDAB0429-37DA-4FD8-A86E-7315C17F8849}" type="sibTrans" cxnId="{A0D4A71A-5EEA-4494-9FC1-515C91D1CF06}">
      <dgm:prSet/>
      <dgm:spPr/>
      <dgm:t>
        <a:bodyPr/>
        <a:lstStyle/>
        <a:p>
          <a:endParaRPr lang="en-US"/>
        </a:p>
      </dgm:t>
    </dgm:pt>
    <dgm:pt modelId="{186AB056-156A-4167-AC3A-C8C37343866F}" type="pres">
      <dgm:prSet presAssocID="{B8C22070-35D9-4C26-97CF-8F1D68F0ECC2}" presName="compositeShape" presStyleCnt="0">
        <dgm:presLayoutVars>
          <dgm:chMax val="7"/>
          <dgm:dir/>
          <dgm:resizeHandles val="exact"/>
        </dgm:presLayoutVars>
      </dgm:prSet>
      <dgm:spPr/>
    </dgm:pt>
    <dgm:pt modelId="{901303F9-DA52-4D37-81AC-04F2DDE17DA9}" type="pres">
      <dgm:prSet presAssocID="{B8C22070-35D9-4C26-97CF-8F1D68F0ECC2}" presName="wedge1" presStyleLbl="node1" presStyleIdx="0" presStyleCnt="4"/>
      <dgm:spPr/>
    </dgm:pt>
    <dgm:pt modelId="{9D63DA47-A3E3-400A-9A9E-3692E6E8FA1B}" type="pres">
      <dgm:prSet presAssocID="{B8C22070-35D9-4C26-97CF-8F1D68F0ECC2}" presName="dummy1a" presStyleCnt="0"/>
      <dgm:spPr/>
    </dgm:pt>
    <dgm:pt modelId="{AD4CB9A8-59EE-4684-9579-C6545D5D0C08}" type="pres">
      <dgm:prSet presAssocID="{B8C22070-35D9-4C26-97CF-8F1D68F0ECC2}" presName="dummy1b" presStyleCnt="0"/>
      <dgm:spPr/>
    </dgm:pt>
    <dgm:pt modelId="{B234BCAA-F418-49ED-80CC-10BCA995B095}" type="pres">
      <dgm:prSet presAssocID="{B8C22070-35D9-4C26-97CF-8F1D68F0ECC2}" presName="wedge1Tx" presStyleLbl="node1" presStyleIdx="0" presStyleCnt="4">
        <dgm:presLayoutVars>
          <dgm:chMax val="0"/>
          <dgm:chPref val="0"/>
          <dgm:bulletEnabled val="1"/>
        </dgm:presLayoutVars>
      </dgm:prSet>
      <dgm:spPr/>
    </dgm:pt>
    <dgm:pt modelId="{48D87F87-0BBC-4F9D-95B8-575121B56A3E}" type="pres">
      <dgm:prSet presAssocID="{B8C22070-35D9-4C26-97CF-8F1D68F0ECC2}" presName="wedge2" presStyleLbl="node1" presStyleIdx="1" presStyleCnt="4"/>
      <dgm:spPr/>
    </dgm:pt>
    <dgm:pt modelId="{8883D2A9-D218-4B7A-A057-46471DA40FE3}" type="pres">
      <dgm:prSet presAssocID="{B8C22070-35D9-4C26-97CF-8F1D68F0ECC2}" presName="dummy2a" presStyleCnt="0"/>
      <dgm:spPr/>
    </dgm:pt>
    <dgm:pt modelId="{11AD2682-AAA3-412F-81AA-A5EEA2223CF6}" type="pres">
      <dgm:prSet presAssocID="{B8C22070-35D9-4C26-97CF-8F1D68F0ECC2}" presName="dummy2b" presStyleCnt="0"/>
      <dgm:spPr/>
    </dgm:pt>
    <dgm:pt modelId="{6D521742-4371-405D-9C07-5515CF340F03}" type="pres">
      <dgm:prSet presAssocID="{B8C22070-35D9-4C26-97CF-8F1D68F0ECC2}" presName="wedge2Tx" presStyleLbl="node1" presStyleIdx="1" presStyleCnt="4">
        <dgm:presLayoutVars>
          <dgm:chMax val="0"/>
          <dgm:chPref val="0"/>
          <dgm:bulletEnabled val="1"/>
        </dgm:presLayoutVars>
      </dgm:prSet>
      <dgm:spPr/>
    </dgm:pt>
    <dgm:pt modelId="{650411D9-86E7-4880-A68A-56B58AF4C4F3}" type="pres">
      <dgm:prSet presAssocID="{B8C22070-35D9-4C26-97CF-8F1D68F0ECC2}" presName="wedge3" presStyleLbl="node1" presStyleIdx="2" presStyleCnt="4"/>
      <dgm:spPr/>
    </dgm:pt>
    <dgm:pt modelId="{DE347029-7CE9-4594-AA95-9A498F9B9D0A}" type="pres">
      <dgm:prSet presAssocID="{B8C22070-35D9-4C26-97CF-8F1D68F0ECC2}" presName="dummy3a" presStyleCnt="0"/>
      <dgm:spPr/>
    </dgm:pt>
    <dgm:pt modelId="{2A8C9186-C675-41AD-91FD-E1AE9F3ED243}" type="pres">
      <dgm:prSet presAssocID="{B8C22070-35D9-4C26-97CF-8F1D68F0ECC2}" presName="dummy3b" presStyleCnt="0"/>
      <dgm:spPr/>
    </dgm:pt>
    <dgm:pt modelId="{11B51C01-DD38-4B01-8E57-69629A641D2B}" type="pres">
      <dgm:prSet presAssocID="{B8C22070-35D9-4C26-97CF-8F1D68F0ECC2}" presName="wedge3Tx" presStyleLbl="node1" presStyleIdx="2" presStyleCnt="4">
        <dgm:presLayoutVars>
          <dgm:chMax val="0"/>
          <dgm:chPref val="0"/>
          <dgm:bulletEnabled val="1"/>
        </dgm:presLayoutVars>
      </dgm:prSet>
      <dgm:spPr/>
    </dgm:pt>
    <dgm:pt modelId="{45ADDB64-B14D-4C00-BD10-E068009C5C25}" type="pres">
      <dgm:prSet presAssocID="{B8C22070-35D9-4C26-97CF-8F1D68F0ECC2}" presName="wedge4" presStyleLbl="node1" presStyleIdx="3" presStyleCnt="4"/>
      <dgm:spPr/>
    </dgm:pt>
    <dgm:pt modelId="{36A675C3-3AF6-43EB-89D2-B0F55999CBA2}" type="pres">
      <dgm:prSet presAssocID="{B8C22070-35D9-4C26-97CF-8F1D68F0ECC2}" presName="dummy4a" presStyleCnt="0"/>
      <dgm:spPr/>
    </dgm:pt>
    <dgm:pt modelId="{63FE2FA2-15AF-4FB1-B0A4-6001D4FD6043}" type="pres">
      <dgm:prSet presAssocID="{B8C22070-35D9-4C26-97CF-8F1D68F0ECC2}" presName="dummy4b" presStyleCnt="0"/>
      <dgm:spPr/>
    </dgm:pt>
    <dgm:pt modelId="{49C72E8E-358E-4C6E-87F0-42195C62CCF9}" type="pres">
      <dgm:prSet presAssocID="{B8C22070-35D9-4C26-97CF-8F1D68F0ECC2}" presName="wedge4Tx" presStyleLbl="node1" presStyleIdx="3" presStyleCnt="4">
        <dgm:presLayoutVars>
          <dgm:chMax val="0"/>
          <dgm:chPref val="0"/>
          <dgm:bulletEnabled val="1"/>
        </dgm:presLayoutVars>
      </dgm:prSet>
      <dgm:spPr/>
    </dgm:pt>
    <dgm:pt modelId="{F17AB59A-B5FA-483C-BDFA-FA47AAE8188C}" type="pres">
      <dgm:prSet presAssocID="{D30D5E8E-1F37-42F4-9C96-78E65BA3631D}" presName="arrowWedge1" presStyleLbl="fgSibTrans2D1" presStyleIdx="0" presStyleCnt="4"/>
      <dgm:spPr>
        <a:solidFill>
          <a:schemeClr val="bg1"/>
        </a:solidFill>
      </dgm:spPr>
    </dgm:pt>
    <dgm:pt modelId="{0AD72745-8327-40EC-841A-C7AA3D2B6CD5}" type="pres">
      <dgm:prSet presAssocID="{BDAB0429-37DA-4FD8-A86E-7315C17F8849}" presName="arrowWedge2" presStyleLbl="fgSibTrans2D1" presStyleIdx="1" presStyleCnt="4"/>
      <dgm:spPr>
        <a:solidFill>
          <a:schemeClr val="bg1">
            <a:lumMod val="85000"/>
          </a:schemeClr>
        </a:solidFill>
      </dgm:spPr>
    </dgm:pt>
    <dgm:pt modelId="{473729B3-1A29-4D4F-92DD-B9C8002D5807}" type="pres">
      <dgm:prSet presAssocID="{E3D359D0-23BF-42A5-BB6B-23BD6D643F11}" presName="arrowWedge3" presStyleLbl="fgSibTrans2D1" presStyleIdx="2" presStyleCnt="4"/>
      <dgm:spPr>
        <a:solidFill>
          <a:schemeClr val="bg1">
            <a:lumMod val="85000"/>
          </a:schemeClr>
        </a:solidFill>
      </dgm:spPr>
    </dgm:pt>
    <dgm:pt modelId="{62659B24-73FD-43F0-90D4-0AC46E5452BF}" type="pres">
      <dgm:prSet presAssocID="{772496A7-59A7-4D69-9C63-97AB8EBA0F91}" presName="arrowWedge4" presStyleLbl="fgSibTrans2D1" presStyleIdx="3" presStyleCnt="4"/>
      <dgm:spPr>
        <a:solidFill>
          <a:schemeClr val="bg1">
            <a:lumMod val="85000"/>
          </a:schemeClr>
        </a:solidFill>
      </dgm:spPr>
    </dgm:pt>
  </dgm:ptLst>
  <dgm:cxnLst>
    <dgm:cxn modelId="{B7641119-A5B8-4380-AE30-BB5F0694E461}" srcId="{B8C22070-35D9-4C26-97CF-8F1D68F0ECC2}" destId="{7C673FA2-5060-4A22-BDEC-62A85F1D4C29}" srcOrd="0" destOrd="0" parTransId="{8A966D5D-A71F-4D10-8369-B0B7384CCD8D}" sibTransId="{D30D5E8E-1F37-42F4-9C96-78E65BA3631D}"/>
    <dgm:cxn modelId="{A0D4A71A-5EEA-4494-9FC1-515C91D1CF06}" srcId="{B8C22070-35D9-4C26-97CF-8F1D68F0ECC2}" destId="{C6CD1F7E-AA69-4D57-AA61-F3B19BB35F09}" srcOrd="1" destOrd="0" parTransId="{626BBFD9-7171-43DE-9BDD-70A56B9C43F1}" sibTransId="{BDAB0429-37DA-4FD8-A86E-7315C17F8849}"/>
    <dgm:cxn modelId="{8F099926-85F4-43CA-821A-3AB5F9099109}" type="presOf" srcId="{C6CD1F7E-AA69-4D57-AA61-F3B19BB35F09}" destId="{6D521742-4371-405D-9C07-5515CF340F03}" srcOrd="1" destOrd="0" presId="urn:microsoft.com/office/officeart/2005/8/layout/cycle8"/>
    <dgm:cxn modelId="{EFEAD534-DC01-4D90-ADB9-12C444CA20CD}" type="presOf" srcId="{B8C22070-35D9-4C26-97CF-8F1D68F0ECC2}" destId="{186AB056-156A-4167-AC3A-C8C37343866F}" srcOrd="0" destOrd="0" presId="urn:microsoft.com/office/officeart/2005/8/layout/cycle8"/>
    <dgm:cxn modelId="{A3B71935-C9D3-460A-8F22-55DEB5B8AC66}" type="presOf" srcId="{04A17DF8-FD3A-485D-A049-7741CB874FF3}" destId="{49C72E8E-358E-4C6E-87F0-42195C62CCF9}" srcOrd="1" destOrd="0" presId="urn:microsoft.com/office/officeart/2005/8/layout/cycle8"/>
    <dgm:cxn modelId="{2FD15336-5D10-40E2-B79E-779D85F7E73C}" type="presOf" srcId="{7C673FA2-5060-4A22-BDEC-62A85F1D4C29}" destId="{B234BCAA-F418-49ED-80CC-10BCA995B095}" srcOrd="1" destOrd="0" presId="urn:microsoft.com/office/officeart/2005/8/layout/cycle8"/>
    <dgm:cxn modelId="{E3946A65-66FE-49FB-8E2C-8346E662D5D5}" type="presOf" srcId="{BFCA436D-9F32-4D2F-9C24-455AA2A4015D}" destId="{11B51C01-DD38-4B01-8E57-69629A641D2B}" srcOrd="1" destOrd="0" presId="urn:microsoft.com/office/officeart/2005/8/layout/cycle8"/>
    <dgm:cxn modelId="{C9C41271-A44E-41E1-8360-460F23A1CFCC}" type="presOf" srcId="{C6CD1F7E-AA69-4D57-AA61-F3B19BB35F09}" destId="{48D87F87-0BBC-4F9D-95B8-575121B56A3E}" srcOrd="0" destOrd="0" presId="urn:microsoft.com/office/officeart/2005/8/layout/cycle8"/>
    <dgm:cxn modelId="{42C50B79-C194-4B50-864A-CF78D0AE26BF}" type="presOf" srcId="{BFCA436D-9F32-4D2F-9C24-455AA2A4015D}" destId="{650411D9-86E7-4880-A68A-56B58AF4C4F3}" srcOrd="0" destOrd="0" presId="urn:microsoft.com/office/officeart/2005/8/layout/cycle8"/>
    <dgm:cxn modelId="{C615CC7A-05F6-405E-81A6-ECF53CDACAF8}" type="presOf" srcId="{7C673FA2-5060-4A22-BDEC-62A85F1D4C29}" destId="{901303F9-DA52-4D37-81AC-04F2DDE17DA9}" srcOrd="0" destOrd="0" presId="urn:microsoft.com/office/officeart/2005/8/layout/cycle8"/>
    <dgm:cxn modelId="{9E12D182-0BD0-43CC-BC3A-5A6F10AE42D1}" srcId="{B8C22070-35D9-4C26-97CF-8F1D68F0ECC2}" destId="{04A17DF8-FD3A-485D-A049-7741CB874FF3}" srcOrd="3" destOrd="0" parTransId="{95DB60FD-0A01-4CF7-92B1-ED91022DF437}" sibTransId="{772496A7-59A7-4D69-9C63-97AB8EBA0F91}"/>
    <dgm:cxn modelId="{97B68E8D-9D92-4399-B1BE-243460F0BD25}" type="presOf" srcId="{04A17DF8-FD3A-485D-A049-7741CB874FF3}" destId="{45ADDB64-B14D-4C00-BD10-E068009C5C25}" srcOrd="0" destOrd="0" presId="urn:microsoft.com/office/officeart/2005/8/layout/cycle8"/>
    <dgm:cxn modelId="{0571D2B2-450B-4699-B89C-EEB77669E850}" srcId="{B8C22070-35D9-4C26-97CF-8F1D68F0ECC2}" destId="{BFCA436D-9F32-4D2F-9C24-455AA2A4015D}" srcOrd="2" destOrd="0" parTransId="{8D9AE9D2-5D12-464A-8028-6F97C36B5766}" sibTransId="{E3D359D0-23BF-42A5-BB6B-23BD6D643F11}"/>
    <dgm:cxn modelId="{A79F8C62-1BEC-4973-865B-4B19E71DCE13}" type="presParOf" srcId="{186AB056-156A-4167-AC3A-C8C37343866F}" destId="{901303F9-DA52-4D37-81AC-04F2DDE17DA9}" srcOrd="0" destOrd="0" presId="urn:microsoft.com/office/officeart/2005/8/layout/cycle8"/>
    <dgm:cxn modelId="{A368CEF5-9BAA-4020-920D-FDA7E895A2B6}" type="presParOf" srcId="{186AB056-156A-4167-AC3A-C8C37343866F}" destId="{9D63DA47-A3E3-400A-9A9E-3692E6E8FA1B}" srcOrd="1" destOrd="0" presId="urn:microsoft.com/office/officeart/2005/8/layout/cycle8"/>
    <dgm:cxn modelId="{11A55078-45D0-43C1-8703-2E77BEDDFE66}" type="presParOf" srcId="{186AB056-156A-4167-AC3A-C8C37343866F}" destId="{AD4CB9A8-59EE-4684-9579-C6545D5D0C08}" srcOrd="2" destOrd="0" presId="urn:microsoft.com/office/officeart/2005/8/layout/cycle8"/>
    <dgm:cxn modelId="{7D5BC476-5E52-4C0D-83D2-4C95B74D6F41}" type="presParOf" srcId="{186AB056-156A-4167-AC3A-C8C37343866F}" destId="{B234BCAA-F418-49ED-80CC-10BCA995B095}" srcOrd="3" destOrd="0" presId="urn:microsoft.com/office/officeart/2005/8/layout/cycle8"/>
    <dgm:cxn modelId="{52EFBBA3-B3A4-40FE-BE87-28949411BA2A}" type="presParOf" srcId="{186AB056-156A-4167-AC3A-C8C37343866F}" destId="{48D87F87-0BBC-4F9D-95B8-575121B56A3E}" srcOrd="4" destOrd="0" presId="urn:microsoft.com/office/officeart/2005/8/layout/cycle8"/>
    <dgm:cxn modelId="{90DF9160-BBAB-48FF-A459-72614DA12419}" type="presParOf" srcId="{186AB056-156A-4167-AC3A-C8C37343866F}" destId="{8883D2A9-D218-4B7A-A057-46471DA40FE3}" srcOrd="5" destOrd="0" presId="urn:microsoft.com/office/officeart/2005/8/layout/cycle8"/>
    <dgm:cxn modelId="{8B00ED98-F0A4-4129-9D1C-61301076FC82}" type="presParOf" srcId="{186AB056-156A-4167-AC3A-C8C37343866F}" destId="{11AD2682-AAA3-412F-81AA-A5EEA2223CF6}" srcOrd="6" destOrd="0" presId="urn:microsoft.com/office/officeart/2005/8/layout/cycle8"/>
    <dgm:cxn modelId="{5C078877-5135-434B-8784-2EA8CCE486A5}" type="presParOf" srcId="{186AB056-156A-4167-AC3A-C8C37343866F}" destId="{6D521742-4371-405D-9C07-5515CF340F03}" srcOrd="7" destOrd="0" presId="urn:microsoft.com/office/officeart/2005/8/layout/cycle8"/>
    <dgm:cxn modelId="{E6B841CE-F7B9-4D70-A372-3F3B3E3DB2D4}" type="presParOf" srcId="{186AB056-156A-4167-AC3A-C8C37343866F}" destId="{650411D9-86E7-4880-A68A-56B58AF4C4F3}" srcOrd="8" destOrd="0" presId="urn:microsoft.com/office/officeart/2005/8/layout/cycle8"/>
    <dgm:cxn modelId="{B250FF93-FDDA-48DC-8EE2-825C5C71F7DE}" type="presParOf" srcId="{186AB056-156A-4167-AC3A-C8C37343866F}" destId="{DE347029-7CE9-4594-AA95-9A498F9B9D0A}" srcOrd="9" destOrd="0" presId="urn:microsoft.com/office/officeart/2005/8/layout/cycle8"/>
    <dgm:cxn modelId="{901521E4-4C3D-44D2-A2C0-4C0B730A0FA5}" type="presParOf" srcId="{186AB056-156A-4167-AC3A-C8C37343866F}" destId="{2A8C9186-C675-41AD-91FD-E1AE9F3ED243}" srcOrd="10" destOrd="0" presId="urn:microsoft.com/office/officeart/2005/8/layout/cycle8"/>
    <dgm:cxn modelId="{89A1698B-B19A-4C5E-8E49-EE02EBB5EBD7}" type="presParOf" srcId="{186AB056-156A-4167-AC3A-C8C37343866F}" destId="{11B51C01-DD38-4B01-8E57-69629A641D2B}" srcOrd="11" destOrd="0" presId="urn:microsoft.com/office/officeart/2005/8/layout/cycle8"/>
    <dgm:cxn modelId="{2B9A5D31-1801-44F0-AE52-D6F446D9D41C}" type="presParOf" srcId="{186AB056-156A-4167-AC3A-C8C37343866F}" destId="{45ADDB64-B14D-4C00-BD10-E068009C5C25}" srcOrd="12" destOrd="0" presId="urn:microsoft.com/office/officeart/2005/8/layout/cycle8"/>
    <dgm:cxn modelId="{7AF75323-ECFC-4129-A6CF-7128DD2FDABC}" type="presParOf" srcId="{186AB056-156A-4167-AC3A-C8C37343866F}" destId="{36A675C3-3AF6-43EB-89D2-B0F55999CBA2}" srcOrd="13" destOrd="0" presId="urn:microsoft.com/office/officeart/2005/8/layout/cycle8"/>
    <dgm:cxn modelId="{16988564-AA83-4E4E-A703-88ED0B786B85}" type="presParOf" srcId="{186AB056-156A-4167-AC3A-C8C37343866F}" destId="{63FE2FA2-15AF-4FB1-B0A4-6001D4FD6043}" srcOrd="14" destOrd="0" presId="urn:microsoft.com/office/officeart/2005/8/layout/cycle8"/>
    <dgm:cxn modelId="{0EE91028-CD88-4BC2-9512-54C4B82711E3}" type="presParOf" srcId="{186AB056-156A-4167-AC3A-C8C37343866F}" destId="{49C72E8E-358E-4C6E-87F0-42195C62CCF9}" srcOrd="15" destOrd="0" presId="urn:microsoft.com/office/officeart/2005/8/layout/cycle8"/>
    <dgm:cxn modelId="{689AA21E-EA19-4323-B519-9F34B880D4B1}" type="presParOf" srcId="{186AB056-156A-4167-AC3A-C8C37343866F}" destId="{F17AB59A-B5FA-483C-BDFA-FA47AAE8188C}" srcOrd="16" destOrd="0" presId="urn:microsoft.com/office/officeart/2005/8/layout/cycle8"/>
    <dgm:cxn modelId="{3E0FF575-58C1-4099-B1B2-3A45251A8656}" type="presParOf" srcId="{186AB056-156A-4167-AC3A-C8C37343866F}" destId="{0AD72745-8327-40EC-841A-C7AA3D2B6CD5}" srcOrd="17" destOrd="0" presId="urn:microsoft.com/office/officeart/2005/8/layout/cycle8"/>
    <dgm:cxn modelId="{9B5F2992-3DF0-49A9-B012-BF6951971713}" type="presParOf" srcId="{186AB056-156A-4167-AC3A-C8C37343866F}" destId="{473729B3-1A29-4D4F-92DD-B9C8002D5807}" srcOrd="18" destOrd="0" presId="urn:microsoft.com/office/officeart/2005/8/layout/cycle8"/>
    <dgm:cxn modelId="{4B30E74C-0D7F-4770-8060-F3815B62CE89}" type="presParOf" srcId="{186AB056-156A-4167-AC3A-C8C37343866F}" destId="{62659B24-73FD-43F0-90D4-0AC46E5452BF}" srcOrd="19" destOrd="0" presId="urn:microsoft.com/office/officeart/2005/8/layout/cycle8"/>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8C22070-35D9-4C26-97CF-8F1D68F0ECC2}" type="doc">
      <dgm:prSet loTypeId="urn:microsoft.com/office/officeart/2005/8/layout/cycle8" loCatId="cycle" qsTypeId="urn:microsoft.com/office/officeart/2005/8/quickstyle/simple5" qsCatId="simple" csTypeId="urn:microsoft.com/office/officeart/2005/8/colors/colorful4" csCatId="colorful" phldr="1"/>
      <dgm:spPr/>
    </dgm:pt>
    <dgm:pt modelId="{7C673FA2-5060-4A22-BDEC-62A85F1D4C29}">
      <dgm:prSet phldrT="[Text]"/>
      <dgm:spPr>
        <a:solidFill>
          <a:schemeClr val="bg1">
            <a:lumMod val="85000"/>
          </a:schemeClr>
        </a:solidFill>
      </dgm:spPr>
      <dgm:t>
        <a:bodyPr/>
        <a:lstStyle/>
        <a:p>
          <a:r>
            <a:rPr lang="en-US" dirty="0"/>
            <a:t>Open the Conversation </a:t>
          </a:r>
        </a:p>
      </dgm:t>
    </dgm:pt>
    <dgm:pt modelId="{8A966D5D-A71F-4D10-8369-B0B7384CCD8D}" type="parTrans" cxnId="{B7641119-A5B8-4380-AE30-BB5F0694E461}">
      <dgm:prSet/>
      <dgm:spPr/>
      <dgm:t>
        <a:bodyPr/>
        <a:lstStyle/>
        <a:p>
          <a:endParaRPr lang="en-US"/>
        </a:p>
      </dgm:t>
    </dgm:pt>
    <dgm:pt modelId="{D30D5E8E-1F37-42F4-9C96-78E65BA3631D}" type="sibTrans" cxnId="{B7641119-A5B8-4380-AE30-BB5F0694E461}">
      <dgm:prSet/>
      <dgm:spPr/>
      <dgm:t>
        <a:bodyPr/>
        <a:lstStyle/>
        <a:p>
          <a:endParaRPr lang="en-US"/>
        </a:p>
      </dgm:t>
    </dgm:pt>
    <dgm:pt modelId="{BFCA436D-9F32-4D2F-9C24-455AA2A4015D}">
      <dgm:prSet phldrT="[Text]"/>
      <dgm:spPr>
        <a:solidFill>
          <a:schemeClr val="bg1">
            <a:lumMod val="85000"/>
          </a:schemeClr>
        </a:solidFill>
      </dgm:spPr>
      <dgm:t>
        <a:bodyPr/>
        <a:lstStyle/>
        <a:p>
          <a:r>
            <a:rPr lang="en-US" dirty="0"/>
            <a:t>Explain the Impact</a:t>
          </a:r>
        </a:p>
      </dgm:t>
    </dgm:pt>
    <dgm:pt modelId="{8D9AE9D2-5D12-464A-8028-6F97C36B5766}" type="parTrans" cxnId="{0571D2B2-450B-4699-B89C-EEB77669E850}">
      <dgm:prSet/>
      <dgm:spPr/>
      <dgm:t>
        <a:bodyPr/>
        <a:lstStyle/>
        <a:p>
          <a:endParaRPr lang="en-US"/>
        </a:p>
      </dgm:t>
    </dgm:pt>
    <dgm:pt modelId="{E3D359D0-23BF-42A5-BB6B-23BD6D643F11}" type="sibTrans" cxnId="{0571D2B2-450B-4699-B89C-EEB77669E850}">
      <dgm:prSet/>
      <dgm:spPr/>
      <dgm:t>
        <a:bodyPr/>
        <a:lstStyle/>
        <a:p>
          <a:endParaRPr lang="en-US"/>
        </a:p>
      </dgm:t>
    </dgm:pt>
    <dgm:pt modelId="{04A17DF8-FD3A-485D-A049-7741CB874FF3}">
      <dgm:prSet phldrT="[Text]"/>
      <dgm:spPr>
        <a:solidFill>
          <a:schemeClr val="bg1">
            <a:lumMod val="85000"/>
          </a:schemeClr>
        </a:solidFill>
      </dgm:spPr>
      <dgm:t>
        <a:bodyPr/>
        <a:lstStyle/>
        <a:p>
          <a:r>
            <a:rPr lang="en-US" dirty="0"/>
            <a:t>Repair </a:t>
          </a:r>
        </a:p>
      </dgm:t>
    </dgm:pt>
    <dgm:pt modelId="{95DB60FD-0A01-4CF7-92B1-ED91022DF437}" type="parTrans" cxnId="{9E12D182-0BD0-43CC-BC3A-5A6F10AE42D1}">
      <dgm:prSet/>
      <dgm:spPr/>
      <dgm:t>
        <a:bodyPr/>
        <a:lstStyle/>
        <a:p>
          <a:endParaRPr lang="en-US"/>
        </a:p>
      </dgm:t>
    </dgm:pt>
    <dgm:pt modelId="{772496A7-59A7-4D69-9C63-97AB8EBA0F91}" type="sibTrans" cxnId="{9E12D182-0BD0-43CC-BC3A-5A6F10AE42D1}">
      <dgm:prSet/>
      <dgm:spPr/>
      <dgm:t>
        <a:bodyPr/>
        <a:lstStyle/>
        <a:p>
          <a:endParaRPr lang="en-US"/>
        </a:p>
      </dgm:t>
    </dgm:pt>
    <dgm:pt modelId="{5B0B9598-C81D-48C5-952A-22B6D3C132B4}">
      <dgm:prSet phldrT="[Text]"/>
      <dgm:spPr>
        <a:solidFill>
          <a:srgbClr val="4A5FAB"/>
        </a:solidFill>
      </dgm:spPr>
      <dgm:t>
        <a:bodyPr/>
        <a:lstStyle/>
        <a:p>
          <a:r>
            <a:rPr lang="en-US" dirty="0"/>
            <a:t>Describe What Happened</a:t>
          </a:r>
        </a:p>
      </dgm:t>
    </dgm:pt>
    <dgm:pt modelId="{CA420783-382E-4F18-AC9D-A59DAFBB4898}" type="sibTrans" cxnId="{C8CB5C5C-8C99-410E-97FF-BBDDEBBBB539}">
      <dgm:prSet/>
      <dgm:spPr/>
      <dgm:t>
        <a:bodyPr/>
        <a:lstStyle/>
        <a:p>
          <a:endParaRPr lang="en-US"/>
        </a:p>
      </dgm:t>
    </dgm:pt>
    <dgm:pt modelId="{551D5879-F8FB-42BD-9B65-902610164E4D}" type="parTrans" cxnId="{C8CB5C5C-8C99-410E-97FF-BBDDEBBBB539}">
      <dgm:prSet/>
      <dgm:spPr/>
      <dgm:t>
        <a:bodyPr/>
        <a:lstStyle/>
        <a:p>
          <a:endParaRPr lang="en-US"/>
        </a:p>
      </dgm:t>
    </dgm:pt>
    <dgm:pt modelId="{186AB056-156A-4167-AC3A-C8C37343866F}" type="pres">
      <dgm:prSet presAssocID="{B8C22070-35D9-4C26-97CF-8F1D68F0ECC2}" presName="compositeShape" presStyleCnt="0">
        <dgm:presLayoutVars>
          <dgm:chMax val="7"/>
          <dgm:dir/>
          <dgm:resizeHandles val="exact"/>
        </dgm:presLayoutVars>
      </dgm:prSet>
      <dgm:spPr/>
    </dgm:pt>
    <dgm:pt modelId="{901303F9-DA52-4D37-81AC-04F2DDE17DA9}" type="pres">
      <dgm:prSet presAssocID="{B8C22070-35D9-4C26-97CF-8F1D68F0ECC2}" presName="wedge1" presStyleLbl="node1" presStyleIdx="0" presStyleCnt="4"/>
      <dgm:spPr/>
    </dgm:pt>
    <dgm:pt modelId="{9D63DA47-A3E3-400A-9A9E-3692E6E8FA1B}" type="pres">
      <dgm:prSet presAssocID="{B8C22070-35D9-4C26-97CF-8F1D68F0ECC2}" presName="dummy1a" presStyleCnt="0"/>
      <dgm:spPr/>
    </dgm:pt>
    <dgm:pt modelId="{AD4CB9A8-59EE-4684-9579-C6545D5D0C08}" type="pres">
      <dgm:prSet presAssocID="{B8C22070-35D9-4C26-97CF-8F1D68F0ECC2}" presName="dummy1b" presStyleCnt="0"/>
      <dgm:spPr/>
    </dgm:pt>
    <dgm:pt modelId="{B234BCAA-F418-49ED-80CC-10BCA995B095}" type="pres">
      <dgm:prSet presAssocID="{B8C22070-35D9-4C26-97CF-8F1D68F0ECC2}" presName="wedge1Tx" presStyleLbl="node1" presStyleIdx="0" presStyleCnt="4">
        <dgm:presLayoutVars>
          <dgm:chMax val="0"/>
          <dgm:chPref val="0"/>
          <dgm:bulletEnabled val="1"/>
        </dgm:presLayoutVars>
      </dgm:prSet>
      <dgm:spPr/>
    </dgm:pt>
    <dgm:pt modelId="{48D87F87-0BBC-4F9D-95B8-575121B56A3E}" type="pres">
      <dgm:prSet presAssocID="{B8C22070-35D9-4C26-97CF-8F1D68F0ECC2}" presName="wedge2" presStyleLbl="node1" presStyleIdx="1" presStyleCnt="4"/>
      <dgm:spPr/>
    </dgm:pt>
    <dgm:pt modelId="{8883D2A9-D218-4B7A-A057-46471DA40FE3}" type="pres">
      <dgm:prSet presAssocID="{B8C22070-35D9-4C26-97CF-8F1D68F0ECC2}" presName="dummy2a" presStyleCnt="0"/>
      <dgm:spPr/>
    </dgm:pt>
    <dgm:pt modelId="{11AD2682-AAA3-412F-81AA-A5EEA2223CF6}" type="pres">
      <dgm:prSet presAssocID="{B8C22070-35D9-4C26-97CF-8F1D68F0ECC2}" presName="dummy2b" presStyleCnt="0"/>
      <dgm:spPr/>
    </dgm:pt>
    <dgm:pt modelId="{6D521742-4371-405D-9C07-5515CF340F03}" type="pres">
      <dgm:prSet presAssocID="{B8C22070-35D9-4C26-97CF-8F1D68F0ECC2}" presName="wedge2Tx" presStyleLbl="node1" presStyleIdx="1" presStyleCnt="4">
        <dgm:presLayoutVars>
          <dgm:chMax val="0"/>
          <dgm:chPref val="0"/>
          <dgm:bulletEnabled val="1"/>
        </dgm:presLayoutVars>
      </dgm:prSet>
      <dgm:spPr/>
    </dgm:pt>
    <dgm:pt modelId="{650411D9-86E7-4880-A68A-56B58AF4C4F3}" type="pres">
      <dgm:prSet presAssocID="{B8C22070-35D9-4C26-97CF-8F1D68F0ECC2}" presName="wedge3" presStyleLbl="node1" presStyleIdx="2" presStyleCnt="4"/>
      <dgm:spPr/>
    </dgm:pt>
    <dgm:pt modelId="{DE347029-7CE9-4594-AA95-9A498F9B9D0A}" type="pres">
      <dgm:prSet presAssocID="{B8C22070-35D9-4C26-97CF-8F1D68F0ECC2}" presName="dummy3a" presStyleCnt="0"/>
      <dgm:spPr/>
    </dgm:pt>
    <dgm:pt modelId="{2A8C9186-C675-41AD-91FD-E1AE9F3ED243}" type="pres">
      <dgm:prSet presAssocID="{B8C22070-35D9-4C26-97CF-8F1D68F0ECC2}" presName="dummy3b" presStyleCnt="0"/>
      <dgm:spPr/>
    </dgm:pt>
    <dgm:pt modelId="{11B51C01-DD38-4B01-8E57-69629A641D2B}" type="pres">
      <dgm:prSet presAssocID="{B8C22070-35D9-4C26-97CF-8F1D68F0ECC2}" presName="wedge3Tx" presStyleLbl="node1" presStyleIdx="2" presStyleCnt="4">
        <dgm:presLayoutVars>
          <dgm:chMax val="0"/>
          <dgm:chPref val="0"/>
          <dgm:bulletEnabled val="1"/>
        </dgm:presLayoutVars>
      </dgm:prSet>
      <dgm:spPr/>
    </dgm:pt>
    <dgm:pt modelId="{2AE90129-E615-4A32-A34F-476FEC2877A0}" type="pres">
      <dgm:prSet presAssocID="{B8C22070-35D9-4C26-97CF-8F1D68F0ECC2}" presName="wedge4" presStyleLbl="node1" presStyleIdx="3" presStyleCnt="4"/>
      <dgm:spPr/>
    </dgm:pt>
    <dgm:pt modelId="{66942947-AFB1-42FB-A714-23BAFBB6C13B}" type="pres">
      <dgm:prSet presAssocID="{B8C22070-35D9-4C26-97CF-8F1D68F0ECC2}" presName="dummy4a" presStyleCnt="0"/>
      <dgm:spPr/>
    </dgm:pt>
    <dgm:pt modelId="{479C6BF7-7AEA-4C23-A165-F9D90C1D5196}" type="pres">
      <dgm:prSet presAssocID="{B8C22070-35D9-4C26-97CF-8F1D68F0ECC2}" presName="dummy4b" presStyleCnt="0"/>
      <dgm:spPr/>
    </dgm:pt>
    <dgm:pt modelId="{09726693-E141-4BB1-9E93-809C41FD8344}" type="pres">
      <dgm:prSet presAssocID="{B8C22070-35D9-4C26-97CF-8F1D68F0ECC2}" presName="wedge4Tx" presStyleLbl="node1" presStyleIdx="3" presStyleCnt="4">
        <dgm:presLayoutVars>
          <dgm:chMax val="0"/>
          <dgm:chPref val="0"/>
          <dgm:bulletEnabled val="1"/>
        </dgm:presLayoutVars>
      </dgm:prSet>
      <dgm:spPr/>
    </dgm:pt>
    <dgm:pt modelId="{F17AB59A-B5FA-483C-BDFA-FA47AAE8188C}" type="pres">
      <dgm:prSet presAssocID="{D30D5E8E-1F37-42F4-9C96-78E65BA3631D}" presName="arrowWedge1" presStyleLbl="fgSibTrans2D1" presStyleIdx="0" presStyleCnt="4"/>
      <dgm:spPr>
        <a:solidFill>
          <a:schemeClr val="bg1"/>
        </a:solidFill>
      </dgm:spPr>
    </dgm:pt>
    <dgm:pt modelId="{B3752DEA-A32B-430F-85ED-13B8DA72B6FB}" type="pres">
      <dgm:prSet presAssocID="{CA420783-382E-4F18-AC9D-A59DAFBB4898}" presName="arrowWedge2" presStyleLbl="fgSibTrans2D1" presStyleIdx="1" presStyleCnt="4"/>
      <dgm:spPr>
        <a:solidFill>
          <a:schemeClr val="bg1"/>
        </a:solidFill>
      </dgm:spPr>
    </dgm:pt>
    <dgm:pt modelId="{9801EB0F-63FC-464C-A766-361A8EEA5D95}" type="pres">
      <dgm:prSet presAssocID="{E3D359D0-23BF-42A5-BB6B-23BD6D643F11}" presName="arrowWedge3" presStyleLbl="fgSibTrans2D1" presStyleIdx="2" presStyleCnt="4"/>
      <dgm:spPr>
        <a:solidFill>
          <a:schemeClr val="bg1"/>
        </a:solidFill>
      </dgm:spPr>
    </dgm:pt>
    <dgm:pt modelId="{F4F72A92-4ACE-4CD0-A3EF-67265676A8D5}" type="pres">
      <dgm:prSet presAssocID="{772496A7-59A7-4D69-9C63-97AB8EBA0F91}" presName="arrowWedge4" presStyleLbl="fgSibTrans2D1" presStyleIdx="3" presStyleCnt="4"/>
      <dgm:spPr>
        <a:solidFill>
          <a:schemeClr val="bg1"/>
        </a:solidFill>
      </dgm:spPr>
    </dgm:pt>
  </dgm:ptLst>
  <dgm:cxnLst>
    <dgm:cxn modelId="{B7641119-A5B8-4380-AE30-BB5F0694E461}" srcId="{B8C22070-35D9-4C26-97CF-8F1D68F0ECC2}" destId="{7C673FA2-5060-4A22-BDEC-62A85F1D4C29}" srcOrd="0" destOrd="0" parTransId="{8A966D5D-A71F-4D10-8369-B0B7384CCD8D}" sibTransId="{D30D5E8E-1F37-42F4-9C96-78E65BA3631D}"/>
    <dgm:cxn modelId="{0DAA6619-482A-459D-8507-653E76EA3A67}" type="presOf" srcId="{BFCA436D-9F32-4D2F-9C24-455AA2A4015D}" destId="{11B51C01-DD38-4B01-8E57-69629A641D2B}" srcOrd="1" destOrd="0" presId="urn:microsoft.com/office/officeart/2005/8/layout/cycle8"/>
    <dgm:cxn modelId="{EFEAD534-DC01-4D90-ADB9-12C444CA20CD}" type="presOf" srcId="{B8C22070-35D9-4C26-97CF-8F1D68F0ECC2}" destId="{186AB056-156A-4167-AC3A-C8C37343866F}" srcOrd="0" destOrd="0" presId="urn:microsoft.com/office/officeart/2005/8/layout/cycle8"/>
    <dgm:cxn modelId="{2FD15336-5D10-40E2-B79E-779D85F7E73C}" type="presOf" srcId="{7C673FA2-5060-4A22-BDEC-62A85F1D4C29}" destId="{B234BCAA-F418-49ED-80CC-10BCA995B095}" srcOrd="1" destOrd="0" presId="urn:microsoft.com/office/officeart/2005/8/layout/cycle8"/>
    <dgm:cxn modelId="{C8CB5C5C-8C99-410E-97FF-BBDDEBBBB539}" srcId="{B8C22070-35D9-4C26-97CF-8F1D68F0ECC2}" destId="{5B0B9598-C81D-48C5-952A-22B6D3C132B4}" srcOrd="1" destOrd="0" parTransId="{551D5879-F8FB-42BD-9B65-902610164E4D}" sibTransId="{CA420783-382E-4F18-AC9D-A59DAFBB4898}"/>
    <dgm:cxn modelId="{D569ED6A-AF1A-4DE5-A70C-8EB7D8FDD99A}" type="presOf" srcId="{5B0B9598-C81D-48C5-952A-22B6D3C132B4}" destId="{6D521742-4371-405D-9C07-5515CF340F03}" srcOrd="1" destOrd="0" presId="urn:microsoft.com/office/officeart/2005/8/layout/cycle8"/>
    <dgm:cxn modelId="{6BE91D6F-D811-43D1-9AC5-BD971157CFB8}" type="presOf" srcId="{BFCA436D-9F32-4D2F-9C24-455AA2A4015D}" destId="{650411D9-86E7-4880-A68A-56B58AF4C4F3}" srcOrd="0" destOrd="0" presId="urn:microsoft.com/office/officeart/2005/8/layout/cycle8"/>
    <dgm:cxn modelId="{C615CC7A-05F6-405E-81A6-ECF53CDACAF8}" type="presOf" srcId="{7C673FA2-5060-4A22-BDEC-62A85F1D4C29}" destId="{901303F9-DA52-4D37-81AC-04F2DDE17DA9}" srcOrd="0" destOrd="0" presId="urn:microsoft.com/office/officeart/2005/8/layout/cycle8"/>
    <dgm:cxn modelId="{9F9FB17E-3058-4219-9F2B-A8139E924646}" type="presOf" srcId="{5B0B9598-C81D-48C5-952A-22B6D3C132B4}" destId="{48D87F87-0BBC-4F9D-95B8-575121B56A3E}" srcOrd="0" destOrd="0" presId="urn:microsoft.com/office/officeart/2005/8/layout/cycle8"/>
    <dgm:cxn modelId="{9E12D182-0BD0-43CC-BC3A-5A6F10AE42D1}" srcId="{B8C22070-35D9-4C26-97CF-8F1D68F0ECC2}" destId="{04A17DF8-FD3A-485D-A049-7741CB874FF3}" srcOrd="3" destOrd="0" parTransId="{95DB60FD-0A01-4CF7-92B1-ED91022DF437}" sibTransId="{772496A7-59A7-4D69-9C63-97AB8EBA0F91}"/>
    <dgm:cxn modelId="{3E1E7896-2AB6-4B16-98C6-7070263E79D8}" type="presOf" srcId="{04A17DF8-FD3A-485D-A049-7741CB874FF3}" destId="{2AE90129-E615-4A32-A34F-476FEC2877A0}" srcOrd="0" destOrd="0" presId="urn:microsoft.com/office/officeart/2005/8/layout/cycle8"/>
    <dgm:cxn modelId="{0571D2B2-450B-4699-B89C-EEB77669E850}" srcId="{B8C22070-35D9-4C26-97CF-8F1D68F0ECC2}" destId="{BFCA436D-9F32-4D2F-9C24-455AA2A4015D}" srcOrd="2" destOrd="0" parTransId="{8D9AE9D2-5D12-464A-8028-6F97C36B5766}" sibTransId="{E3D359D0-23BF-42A5-BB6B-23BD6D643F11}"/>
    <dgm:cxn modelId="{FBBC8FED-3C0F-44FE-A42B-ACBF076AA5F2}" type="presOf" srcId="{04A17DF8-FD3A-485D-A049-7741CB874FF3}" destId="{09726693-E141-4BB1-9E93-809C41FD8344}" srcOrd="1" destOrd="0" presId="urn:microsoft.com/office/officeart/2005/8/layout/cycle8"/>
    <dgm:cxn modelId="{A79F8C62-1BEC-4973-865B-4B19E71DCE13}" type="presParOf" srcId="{186AB056-156A-4167-AC3A-C8C37343866F}" destId="{901303F9-DA52-4D37-81AC-04F2DDE17DA9}" srcOrd="0" destOrd="0" presId="urn:microsoft.com/office/officeart/2005/8/layout/cycle8"/>
    <dgm:cxn modelId="{A368CEF5-9BAA-4020-920D-FDA7E895A2B6}" type="presParOf" srcId="{186AB056-156A-4167-AC3A-C8C37343866F}" destId="{9D63DA47-A3E3-400A-9A9E-3692E6E8FA1B}" srcOrd="1" destOrd="0" presId="urn:microsoft.com/office/officeart/2005/8/layout/cycle8"/>
    <dgm:cxn modelId="{11A55078-45D0-43C1-8703-2E77BEDDFE66}" type="presParOf" srcId="{186AB056-156A-4167-AC3A-C8C37343866F}" destId="{AD4CB9A8-59EE-4684-9579-C6545D5D0C08}" srcOrd="2" destOrd="0" presId="urn:microsoft.com/office/officeart/2005/8/layout/cycle8"/>
    <dgm:cxn modelId="{7D5BC476-5E52-4C0D-83D2-4C95B74D6F41}" type="presParOf" srcId="{186AB056-156A-4167-AC3A-C8C37343866F}" destId="{B234BCAA-F418-49ED-80CC-10BCA995B095}" srcOrd="3" destOrd="0" presId="urn:microsoft.com/office/officeart/2005/8/layout/cycle8"/>
    <dgm:cxn modelId="{52EFBBA3-B3A4-40FE-BE87-28949411BA2A}" type="presParOf" srcId="{186AB056-156A-4167-AC3A-C8C37343866F}" destId="{48D87F87-0BBC-4F9D-95B8-575121B56A3E}" srcOrd="4" destOrd="0" presId="urn:microsoft.com/office/officeart/2005/8/layout/cycle8"/>
    <dgm:cxn modelId="{90DF9160-BBAB-48FF-A459-72614DA12419}" type="presParOf" srcId="{186AB056-156A-4167-AC3A-C8C37343866F}" destId="{8883D2A9-D218-4B7A-A057-46471DA40FE3}" srcOrd="5" destOrd="0" presId="urn:microsoft.com/office/officeart/2005/8/layout/cycle8"/>
    <dgm:cxn modelId="{8B00ED98-F0A4-4129-9D1C-61301076FC82}" type="presParOf" srcId="{186AB056-156A-4167-AC3A-C8C37343866F}" destId="{11AD2682-AAA3-412F-81AA-A5EEA2223CF6}" srcOrd="6" destOrd="0" presId="urn:microsoft.com/office/officeart/2005/8/layout/cycle8"/>
    <dgm:cxn modelId="{5C078877-5135-434B-8784-2EA8CCE486A5}" type="presParOf" srcId="{186AB056-156A-4167-AC3A-C8C37343866F}" destId="{6D521742-4371-405D-9C07-5515CF340F03}" srcOrd="7" destOrd="0" presId="urn:microsoft.com/office/officeart/2005/8/layout/cycle8"/>
    <dgm:cxn modelId="{E6B841CE-F7B9-4D70-A372-3F3B3E3DB2D4}" type="presParOf" srcId="{186AB056-156A-4167-AC3A-C8C37343866F}" destId="{650411D9-86E7-4880-A68A-56B58AF4C4F3}" srcOrd="8" destOrd="0" presId="urn:microsoft.com/office/officeart/2005/8/layout/cycle8"/>
    <dgm:cxn modelId="{B250FF93-FDDA-48DC-8EE2-825C5C71F7DE}" type="presParOf" srcId="{186AB056-156A-4167-AC3A-C8C37343866F}" destId="{DE347029-7CE9-4594-AA95-9A498F9B9D0A}" srcOrd="9" destOrd="0" presId="urn:microsoft.com/office/officeart/2005/8/layout/cycle8"/>
    <dgm:cxn modelId="{901521E4-4C3D-44D2-A2C0-4C0B730A0FA5}" type="presParOf" srcId="{186AB056-156A-4167-AC3A-C8C37343866F}" destId="{2A8C9186-C675-41AD-91FD-E1AE9F3ED243}" srcOrd="10" destOrd="0" presId="urn:microsoft.com/office/officeart/2005/8/layout/cycle8"/>
    <dgm:cxn modelId="{89A1698B-B19A-4C5E-8E49-EE02EBB5EBD7}" type="presParOf" srcId="{186AB056-156A-4167-AC3A-C8C37343866F}" destId="{11B51C01-DD38-4B01-8E57-69629A641D2B}" srcOrd="11" destOrd="0" presId="urn:microsoft.com/office/officeart/2005/8/layout/cycle8"/>
    <dgm:cxn modelId="{A207DC9C-0089-42EE-94CD-568C89524CFE}" type="presParOf" srcId="{186AB056-156A-4167-AC3A-C8C37343866F}" destId="{2AE90129-E615-4A32-A34F-476FEC2877A0}" srcOrd="12" destOrd="0" presId="urn:microsoft.com/office/officeart/2005/8/layout/cycle8"/>
    <dgm:cxn modelId="{6A124584-229B-4D72-B196-ECD57F31C457}" type="presParOf" srcId="{186AB056-156A-4167-AC3A-C8C37343866F}" destId="{66942947-AFB1-42FB-A714-23BAFBB6C13B}" srcOrd="13" destOrd="0" presId="urn:microsoft.com/office/officeart/2005/8/layout/cycle8"/>
    <dgm:cxn modelId="{C3119CC2-A12C-42B5-B0E9-440E0EDCAEBD}" type="presParOf" srcId="{186AB056-156A-4167-AC3A-C8C37343866F}" destId="{479C6BF7-7AEA-4C23-A165-F9D90C1D5196}" srcOrd="14" destOrd="0" presId="urn:microsoft.com/office/officeart/2005/8/layout/cycle8"/>
    <dgm:cxn modelId="{3136B1F8-C6C1-4727-8BF7-1BCF7C3544C8}" type="presParOf" srcId="{186AB056-156A-4167-AC3A-C8C37343866F}" destId="{09726693-E141-4BB1-9E93-809C41FD8344}" srcOrd="15" destOrd="0" presId="urn:microsoft.com/office/officeart/2005/8/layout/cycle8"/>
    <dgm:cxn modelId="{689AA21E-EA19-4323-B519-9F34B880D4B1}" type="presParOf" srcId="{186AB056-156A-4167-AC3A-C8C37343866F}" destId="{F17AB59A-B5FA-483C-BDFA-FA47AAE8188C}" srcOrd="16" destOrd="0" presId="urn:microsoft.com/office/officeart/2005/8/layout/cycle8"/>
    <dgm:cxn modelId="{158CA35A-9F94-4D4A-A3E3-FD60C2CD714C}" type="presParOf" srcId="{186AB056-156A-4167-AC3A-C8C37343866F}" destId="{B3752DEA-A32B-430F-85ED-13B8DA72B6FB}" srcOrd="17" destOrd="0" presId="urn:microsoft.com/office/officeart/2005/8/layout/cycle8"/>
    <dgm:cxn modelId="{1034FE6D-CB96-4B90-8E8B-3FCA195C5CDA}" type="presParOf" srcId="{186AB056-156A-4167-AC3A-C8C37343866F}" destId="{9801EB0F-63FC-464C-A766-361A8EEA5D95}" srcOrd="18" destOrd="0" presId="urn:microsoft.com/office/officeart/2005/8/layout/cycle8"/>
    <dgm:cxn modelId="{EE33C058-F5D1-4A15-BE1F-2B3E6B9EA2CB}" type="presParOf" srcId="{186AB056-156A-4167-AC3A-C8C37343866F}" destId="{F4F72A92-4ACE-4CD0-A3EF-67265676A8D5}" srcOrd="19" destOrd="0" presId="urn:microsoft.com/office/officeart/2005/8/layout/cycle8"/>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8C22070-35D9-4C26-97CF-8F1D68F0ECC2}" type="doc">
      <dgm:prSet loTypeId="urn:microsoft.com/office/officeart/2005/8/layout/cycle8" loCatId="cycle" qsTypeId="urn:microsoft.com/office/officeart/2005/8/quickstyle/simple5" qsCatId="simple" csTypeId="urn:microsoft.com/office/officeart/2005/8/colors/colorful4" csCatId="colorful" phldr="1"/>
      <dgm:spPr/>
    </dgm:pt>
    <dgm:pt modelId="{7C673FA2-5060-4A22-BDEC-62A85F1D4C29}">
      <dgm:prSet phldrT="[Text]"/>
      <dgm:spPr>
        <a:solidFill>
          <a:schemeClr val="bg1">
            <a:lumMod val="85000"/>
          </a:schemeClr>
        </a:solidFill>
      </dgm:spPr>
      <dgm:t>
        <a:bodyPr/>
        <a:lstStyle/>
        <a:p>
          <a:r>
            <a:rPr lang="en-US" dirty="0"/>
            <a:t>Open the Conversation</a:t>
          </a:r>
        </a:p>
      </dgm:t>
    </dgm:pt>
    <dgm:pt modelId="{8A966D5D-A71F-4D10-8369-B0B7384CCD8D}" type="parTrans" cxnId="{B7641119-A5B8-4380-AE30-BB5F0694E461}">
      <dgm:prSet/>
      <dgm:spPr/>
      <dgm:t>
        <a:bodyPr/>
        <a:lstStyle/>
        <a:p>
          <a:endParaRPr lang="en-US"/>
        </a:p>
      </dgm:t>
    </dgm:pt>
    <dgm:pt modelId="{D30D5E8E-1F37-42F4-9C96-78E65BA3631D}" type="sibTrans" cxnId="{B7641119-A5B8-4380-AE30-BB5F0694E461}">
      <dgm:prSet/>
      <dgm:spPr/>
      <dgm:t>
        <a:bodyPr/>
        <a:lstStyle/>
        <a:p>
          <a:endParaRPr lang="en-US"/>
        </a:p>
      </dgm:t>
    </dgm:pt>
    <dgm:pt modelId="{5B0B9598-C81D-48C5-952A-22B6D3C132B4}">
      <dgm:prSet phldrT="[Text]"/>
      <dgm:spPr>
        <a:solidFill>
          <a:schemeClr val="bg1">
            <a:lumMod val="85000"/>
          </a:schemeClr>
        </a:solidFill>
      </dgm:spPr>
      <dgm:t>
        <a:bodyPr/>
        <a:lstStyle/>
        <a:p>
          <a:r>
            <a:rPr lang="en-US" dirty="0"/>
            <a:t>Describe What Happened</a:t>
          </a:r>
        </a:p>
      </dgm:t>
    </dgm:pt>
    <dgm:pt modelId="{551D5879-F8FB-42BD-9B65-902610164E4D}" type="parTrans" cxnId="{C8CB5C5C-8C99-410E-97FF-BBDDEBBBB539}">
      <dgm:prSet/>
      <dgm:spPr/>
      <dgm:t>
        <a:bodyPr/>
        <a:lstStyle/>
        <a:p>
          <a:endParaRPr lang="en-US"/>
        </a:p>
      </dgm:t>
    </dgm:pt>
    <dgm:pt modelId="{CA420783-382E-4F18-AC9D-A59DAFBB4898}" type="sibTrans" cxnId="{C8CB5C5C-8C99-410E-97FF-BBDDEBBBB539}">
      <dgm:prSet/>
      <dgm:spPr/>
      <dgm:t>
        <a:bodyPr/>
        <a:lstStyle/>
        <a:p>
          <a:endParaRPr lang="en-US"/>
        </a:p>
      </dgm:t>
    </dgm:pt>
    <dgm:pt modelId="{BFCA436D-9F32-4D2F-9C24-455AA2A4015D}">
      <dgm:prSet phldrT="[Text]"/>
      <dgm:spPr>
        <a:solidFill>
          <a:srgbClr val="00B3AA"/>
        </a:solidFill>
      </dgm:spPr>
      <dgm:t>
        <a:bodyPr/>
        <a:lstStyle/>
        <a:p>
          <a:r>
            <a:rPr lang="en-US" dirty="0"/>
            <a:t>Explain the Impact</a:t>
          </a:r>
        </a:p>
      </dgm:t>
    </dgm:pt>
    <dgm:pt modelId="{8D9AE9D2-5D12-464A-8028-6F97C36B5766}" type="parTrans" cxnId="{0571D2B2-450B-4699-B89C-EEB77669E850}">
      <dgm:prSet/>
      <dgm:spPr/>
      <dgm:t>
        <a:bodyPr/>
        <a:lstStyle/>
        <a:p>
          <a:endParaRPr lang="en-US"/>
        </a:p>
      </dgm:t>
    </dgm:pt>
    <dgm:pt modelId="{E3D359D0-23BF-42A5-BB6B-23BD6D643F11}" type="sibTrans" cxnId="{0571D2B2-450B-4699-B89C-EEB77669E850}">
      <dgm:prSet/>
      <dgm:spPr/>
      <dgm:t>
        <a:bodyPr/>
        <a:lstStyle/>
        <a:p>
          <a:endParaRPr lang="en-US"/>
        </a:p>
      </dgm:t>
    </dgm:pt>
    <dgm:pt modelId="{04A17DF8-FD3A-485D-A049-7741CB874FF3}">
      <dgm:prSet phldrT="[Text]"/>
      <dgm:spPr>
        <a:solidFill>
          <a:schemeClr val="bg1">
            <a:lumMod val="85000"/>
          </a:schemeClr>
        </a:solidFill>
      </dgm:spPr>
      <dgm:t>
        <a:bodyPr/>
        <a:lstStyle/>
        <a:p>
          <a:r>
            <a:rPr lang="en-US" dirty="0"/>
            <a:t>Repair </a:t>
          </a:r>
        </a:p>
      </dgm:t>
    </dgm:pt>
    <dgm:pt modelId="{95DB60FD-0A01-4CF7-92B1-ED91022DF437}" type="parTrans" cxnId="{9E12D182-0BD0-43CC-BC3A-5A6F10AE42D1}">
      <dgm:prSet/>
      <dgm:spPr/>
      <dgm:t>
        <a:bodyPr/>
        <a:lstStyle/>
        <a:p>
          <a:endParaRPr lang="en-US"/>
        </a:p>
      </dgm:t>
    </dgm:pt>
    <dgm:pt modelId="{772496A7-59A7-4D69-9C63-97AB8EBA0F91}" type="sibTrans" cxnId="{9E12D182-0BD0-43CC-BC3A-5A6F10AE42D1}">
      <dgm:prSet/>
      <dgm:spPr/>
      <dgm:t>
        <a:bodyPr/>
        <a:lstStyle/>
        <a:p>
          <a:endParaRPr lang="en-US"/>
        </a:p>
      </dgm:t>
    </dgm:pt>
    <dgm:pt modelId="{186AB056-156A-4167-AC3A-C8C37343866F}" type="pres">
      <dgm:prSet presAssocID="{B8C22070-35D9-4C26-97CF-8F1D68F0ECC2}" presName="compositeShape" presStyleCnt="0">
        <dgm:presLayoutVars>
          <dgm:chMax val="7"/>
          <dgm:dir/>
          <dgm:resizeHandles val="exact"/>
        </dgm:presLayoutVars>
      </dgm:prSet>
      <dgm:spPr/>
    </dgm:pt>
    <dgm:pt modelId="{901303F9-DA52-4D37-81AC-04F2DDE17DA9}" type="pres">
      <dgm:prSet presAssocID="{B8C22070-35D9-4C26-97CF-8F1D68F0ECC2}" presName="wedge1" presStyleLbl="node1" presStyleIdx="0" presStyleCnt="4"/>
      <dgm:spPr/>
    </dgm:pt>
    <dgm:pt modelId="{9D63DA47-A3E3-400A-9A9E-3692E6E8FA1B}" type="pres">
      <dgm:prSet presAssocID="{B8C22070-35D9-4C26-97CF-8F1D68F0ECC2}" presName="dummy1a" presStyleCnt="0"/>
      <dgm:spPr/>
    </dgm:pt>
    <dgm:pt modelId="{AD4CB9A8-59EE-4684-9579-C6545D5D0C08}" type="pres">
      <dgm:prSet presAssocID="{B8C22070-35D9-4C26-97CF-8F1D68F0ECC2}" presName="dummy1b" presStyleCnt="0"/>
      <dgm:spPr/>
    </dgm:pt>
    <dgm:pt modelId="{B234BCAA-F418-49ED-80CC-10BCA995B095}" type="pres">
      <dgm:prSet presAssocID="{B8C22070-35D9-4C26-97CF-8F1D68F0ECC2}" presName="wedge1Tx" presStyleLbl="node1" presStyleIdx="0" presStyleCnt="4">
        <dgm:presLayoutVars>
          <dgm:chMax val="0"/>
          <dgm:chPref val="0"/>
          <dgm:bulletEnabled val="1"/>
        </dgm:presLayoutVars>
      </dgm:prSet>
      <dgm:spPr/>
    </dgm:pt>
    <dgm:pt modelId="{48D87F87-0BBC-4F9D-95B8-575121B56A3E}" type="pres">
      <dgm:prSet presAssocID="{B8C22070-35D9-4C26-97CF-8F1D68F0ECC2}" presName="wedge2" presStyleLbl="node1" presStyleIdx="1" presStyleCnt="4"/>
      <dgm:spPr/>
    </dgm:pt>
    <dgm:pt modelId="{8883D2A9-D218-4B7A-A057-46471DA40FE3}" type="pres">
      <dgm:prSet presAssocID="{B8C22070-35D9-4C26-97CF-8F1D68F0ECC2}" presName="dummy2a" presStyleCnt="0"/>
      <dgm:spPr/>
    </dgm:pt>
    <dgm:pt modelId="{11AD2682-AAA3-412F-81AA-A5EEA2223CF6}" type="pres">
      <dgm:prSet presAssocID="{B8C22070-35D9-4C26-97CF-8F1D68F0ECC2}" presName="dummy2b" presStyleCnt="0"/>
      <dgm:spPr/>
    </dgm:pt>
    <dgm:pt modelId="{6D521742-4371-405D-9C07-5515CF340F03}" type="pres">
      <dgm:prSet presAssocID="{B8C22070-35D9-4C26-97CF-8F1D68F0ECC2}" presName="wedge2Tx" presStyleLbl="node1" presStyleIdx="1" presStyleCnt="4">
        <dgm:presLayoutVars>
          <dgm:chMax val="0"/>
          <dgm:chPref val="0"/>
          <dgm:bulletEnabled val="1"/>
        </dgm:presLayoutVars>
      </dgm:prSet>
      <dgm:spPr/>
    </dgm:pt>
    <dgm:pt modelId="{650411D9-86E7-4880-A68A-56B58AF4C4F3}" type="pres">
      <dgm:prSet presAssocID="{B8C22070-35D9-4C26-97CF-8F1D68F0ECC2}" presName="wedge3" presStyleLbl="node1" presStyleIdx="2" presStyleCnt="4"/>
      <dgm:spPr/>
    </dgm:pt>
    <dgm:pt modelId="{DE347029-7CE9-4594-AA95-9A498F9B9D0A}" type="pres">
      <dgm:prSet presAssocID="{B8C22070-35D9-4C26-97CF-8F1D68F0ECC2}" presName="dummy3a" presStyleCnt="0"/>
      <dgm:spPr/>
    </dgm:pt>
    <dgm:pt modelId="{2A8C9186-C675-41AD-91FD-E1AE9F3ED243}" type="pres">
      <dgm:prSet presAssocID="{B8C22070-35D9-4C26-97CF-8F1D68F0ECC2}" presName="dummy3b" presStyleCnt="0"/>
      <dgm:spPr/>
    </dgm:pt>
    <dgm:pt modelId="{11B51C01-DD38-4B01-8E57-69629A641D2B}" type="pres">
      <dgm:prSet presAssocID="{B8C22070-35D9-4C26-97CF-8F1D68F0ECC2}" presName="wedge3Tx" presStyleLbl="node1" presStyleIdx="2" presStyleCnt="4">
        <dgm:presLayoutVars>
          <dgm:chMax val="0"/>
          <dgm:chPref val="0"/>
          <dgm:bulletEnabled val="1"/>
        </dgm:presLayoutVars>
      </dgm:prSet>
      <dgm:spPr/>
    </dgm:pt>
    <dgm:pt modelId="{2AE90129-E615-4A32-A34F-476FEC2877A0}" type="pres">
      <dgm:prSet presAssocID="{B8C22070-35D9-4C26-97CF-8F1D68F0ECC2}" presName="wedge4" presStyleLbl="node1" presStyleIdx="3" presStyleCnt="4"/>
      <dgm:spPr/>
    </dgm:pt>
    <dgm:pt modelId="{66942947-AFB1-42FB-A714-23BAFBB6C13B}" type="pres">
      <dgm:prSet presAssocID="{B8C22070-35D9-4C26-97CF-8F1D68F0ECC2}" presName="dummy4a" presStyleCnt="0"/>
      <dgm:spPr/>
    </dgm:pt>
    <dgm:pt modelId="{479C6BF7-7AEA-4C23-A165-F9D90C1D5196}" type="pres">
      <dgm:prSet presAssocID="{B8C22070-35D9-4C26-97CF-8F1D68F0ECC2}" presName="dummy4b" presStyleCnt="0"/>
      <dgm:spPr/>
    </dgm:pt>
    <dgm:pt modelId="{09726693-E141-4BB1-9E93-809C41FD8344}" type="pres">
      <dgm:prSet presAssocID="{B8C22070-35D9-4C26-97CF-8F1D68F0ECC2}" presName="wedge4Tx" presStyleLbl="node1" presStyleIdx="3" presStyleCnt="4">
        <dgm:presLayoutVars>
          <dgm:chMax val="0"/>
          <dgm:chPref val="0"/>
          <dgm:bulletEnabled val="1"/>
        </dgm:presLayoutVars>
      </dgm:prSet>
      <dgm:spPr/>
    </dgm:pt>
    <dgm:pt modelId="{F17AB59A-B5FA-483C-BDFA-FA47AAE8188C}" type="pres">
      <dgm:prSet presAssocID="{D30D5E8E-1F37-42F4-9C96-78E65BA3631D}" presName="arrowWedge1" presStyleLbl="fgSibTrans2D1" presStyleIdx="0" presStyleCnt="4"/>
      <dgm:spPr>
        <a:solidFill>
          <a:schemeClr val="bg1"/>
        </a:solidFill>
      </dgm:spPr>
    </dgm:pt>
    <dgm:pt modelId="{B3752DEA-A32B-430F-85ED-13B8DA72B6FB}" type="pres">
      <dgm:prSet presAssocID="{CA420783-382E-4F18-AC9D-A59DAFBB4898}" presName="arrowWedge2" presStyleLbl="fgSibTrans2D1" presStyleIdx="1" presStyleCnt="4"/>
      <dgm:spPr>
        <a:solidFill>
          <a:schemeClr val="bg1"/>
        </a:solidFill>
      </dgm:spPr>
    </dgm:pt>
    <dgm:pt modelId="{9801EB0F-63FC-464C-A766-361A8EEA5D95}" type="pres">
      <dgm:prSet presAssocID="{E3D359D0-23BF-42A5-BB6B-23BD6D643F11}" presName="arrowWedge3" presStyleLbl="fgSibTrans2D1" presStyleIdx="2" presStyleCnt="4"/>
      <dgm:spPr>
        <a:solidFill>
          <a:schemeClr val="bg1"/>
        </a:solidFill>
      </dgm:spPr>
    </dgm:pt>
    <dgm:pt modelId="{F4F72A92-4ACE-4CD0-A3EF-67265676A8D5}" type="pres">
      <dgm:prSet presAssocID="{772496A7-59A7-4D69-9C63-97AB8EBA0F91}" presName="arrowWedge4" presStyleLbl="fgSibTrans2D1" presStyleIdx="3" presStyleCnt="4"/>
      <dgm:spPr>
        <a:solidFill>
          <a:schemeClr val="bg1"/>
        </a:solidFill>
      </dgm:spPr>
    </dgm:pt>
  </dgm:ptLst>
  <dgm:cxnLst>
    <dgm:cxn modelId="{B7641119-A5B8-4380-AE30-BB5F0694E461}" srcId="{B8C22070-35D9-4C26-97CF-8F1D68F0ECC2}" destId="{7C673FA2-5060-4A22-BDEC-62A85F1D4C29}" srcOrd="0" destOrd="0" parTransId="{8A966D5D-A71F-4D10-8369-B0B7384CCD8D}" sibTransId="{D30D5E8E-1F37-42F4-9C96-78E65BA3631D}"/>
    <dgm:cxn modelId="{0DAA6619-482A-459D-8507-653E76EA3A67}" type="presOf" srcId="{BFCA436D-9F32-4D2F-9C24-455AA2A4015D}" destId="{11B51C01-DD38-4B01-8E57-69629A641D2B}" srcOrd="1" destOrd="0" presId="urn:microsoft.com/office/officeart/2005/8/layout/cycle8"/>
    <dgm:cxn modelId="{EFEAD534-DC01-4D90-ADB9-12C444CA20CD}" type="presOf" srcId="{B8C22070-35D9-4C26-97CF-8F1D68F0ECC2}" destId="{186AB056-156A-4167-AC3A-C8C37343866F}" srcOrd="0" destOrd="0" presId="urn:microsoft.com/office/officeart/2005/8/layout/cycle8"/>
    <dgm:cxn modelId="{2FD15336-5D10-40E2-B79E-779D85F7E73C}" type="presOf" srcId="{7C673FA2-5060-4A22-BDEC-62A85F1D4C29}" destId="{B234BCAA-F418-49ED-80CC-10BCA995B095}" srcOrd="1" destOrd="0" presId="urn:microsoft.com/office/officeart/2005/8/layout/cycle8"/>
    <dgm:cxn modelId="{C8CB5C5C-8C99-410E-97FF-BBDDEBBBB539}" srcId="{B8C22070-35D9-4C26-97CF-8F1D68F0ECC2}" destId="{5B0B9598-C81D-48C5-952A-22B6D3C132B4}" srcOrd="1" destOrd="0" parTransId="{551D5879-F8FB-42BD-9B65-902610164E4D}" sibTransId="{CA420783-382E-4F18-AC9D-A59DAFBB4898}"/>
    <dgm:cxn modelId="{D569ED6A-AF1A-4DE5-A70C-8EB7D8FDD99A}" type="presOf" srcId="{5B0B9598-C81D-48C5-952A-22B6D3C132B4}" destId="{6D521742-4371-405D-9C07-5515CF340F03}" srcOrd="1" destOrd="0" presId="urn:microsoft.com/office/officeart/2005/8/layout/cycle8"/>
    <dgm:cxn modelId="{6BE91D6F-D811-43D1-9AC5-BD971157CFB8}" type="presOf" srcId="{BFCA436D-9F32-4D2F-9C24-455AA2A4015D}" destId="{650411D9-86E7-4880-A68A-56B58AF4C4F3}" srcOrd="0" destOrd="0" presId="urn:microsoft.com/office/officeart/2005/8/layout/cycle8"/>
    <dgm:cxn modelId="{C615CC7A-05F6-405E-81A6-ECF53CDACAF8}" type="presOf" srcId="{7C673FA2-5060-4A22-BDEC-62A85F1D4C29}" destId="{901303F9-DA52-4D37-81AC-04F2DDE17DA9}" srcOrd="0" destOrd="0" presId="urn:microsoft.com/office/officeart/2005/8/layout/cycle8"/>
    <dgm:cxn modelId="{9F9FB17E-3058-4219-9F2B-A8139E924646}" type="presOf" srcId="{5B0B9598-C81D-48C5-952A-22B6D3C132B4}" destId="{48D87F87-0BBC-4F9D-95B8-575121B56A3E}" srcOrd="0" destOrd="0" presId="urn:microsoft.com/office/officeart/2005/8/layout/cycle8"/>
    <dgm:cxn modelId="{9E12D182-0BD0-43CC-BC3A-5A6F10AE42D1}" srcId="{B8C22070-35D9-4C26-97CF-8F1D68F0ECC2}" destId="{04A17DF8-FD3A-485D-A049-7741CB874FF3}" srcOrd="3" destOrd="0" parTransId="{95DB60FD-0A01-4CF7-92B1-ED91022DF437}" sibTransId="{772496A7-59A7-4D69-9C63-97AB8EBA0F91}"/>
    <dgm:cxn modelId="{3E1E7896-2AB6-4B16-98C6-7070263E79D8}" type="presOf" srcId="{04A17DF8-FD3A-485D-A049-7741CB874FF3}" destId="{2AE90129-E615-4A32-A34F-476FEC2877A0}" srcOrd="0" destOrd="0" presId="urn:microsoft.com/office/officeart/2005/8/layout/cycle8"/>
    <dgm:cxn modelId="{0571D2B2-450B-4699-B89C-EEB77669E850}" srcId="{B8C22070-35D9-4C26-97CF-8F1D68F0ECC2}" destId="{BFCA436D-9F32-4D2F-9C24-455AA2A4015D}" srcOrd="2" destOrd="0" parTransId="{8D9AE9D2-5D12-464A-8028-6F97C36B5766}" sibTransId="{E3D359D0-23BF-42A5-BB6B-23BD6D643F11}"/>
    <dgm:cxn modelId="{FBBC8FED-3C0F-44FE-A42B-ACBF076AA5F2}" type="presOf" srcId="{04A17DF8-FD3A-485D-A049-7741CB874FF3}" destId="{09726693-E141-4BB1-9E93-809C41FD8344}" srcOrd="1" destOrd="0" presId="urn:microsoft.com/office/officeart/2005/8/layout/cycle8"/>
    <dgm:cxn modelId="{A79F8C62-1BEC-4973-865B-4B19E71DCE13}" type="presParOf" srcId="{186AB056-156A-4167-AC3A-C8C37343866F}" destId="{901303F9-DA52-4D37-81AC-04F2DDE17DA9}" srcOrd="0" destOrd="0" presId="urn:microsoft.com/office/officeart/2005/8/layout/cycle8"/>
    <dgm:cxn modelId="{A368CEF5-9BAA-4020-920D-FDA7E895A2B6}" type="presParOf" srcId="{186AB056-156A-4167-AC3A-C8C37343866F}" destId="{9D63DA47-A3E3-400A-9A9E-3692E6E8FA1B}" srcOrd="1" destOrd="0" presId="urn:microsoft.com/office/officeart/2005/8/layout/cycle8"/>
    <dgm:cxn modelId="{11A55078-45D0-43C1-8703-2E77BEDDFE66}" type="presParOf" srcId="{186AB056-156A-4167-AC3A-C8C37343866F}" destId="{AD4CB9A8-59EE-4684-9579-C6545D5D0C08}" srcOrd="2" destOrd="0" presId="urn:microsoft.com/office/officeart/2005/8/layout/cycle8"/>
    <dgm:cxn modelId="{7D5BC476-5E52-4C0D-83D2-4C95B74D6F41}" type="presParOf" srcId="{186AB056-156A-4167-AC3A-C8C37343866F}" destId="{B234BCAA-F418-49ED-80CC-10BCA995B095}" srcOrd="3" destOrd="0" presId="urn:microsoft.com/office/officeart/2005/8/layout/cycle8"/>
    <dgm:cxn modelId="{52EFBBA3-B3A4-40FE-BE87-28949411BA2A}" type="presParOf" srcId="{186AB056-156A-4167-AC3A-C8C37343866F}" destId="{48D87F87-0BBC-4F9D-95B8-575121B56A3E}" srcOrd="4" destOrd="0" presId="urn:microsoft.com/office/officeart/2005/8/layout/cycle8"/>
    <dgm:cxn modelId="{90DF9160-BBAB-48FF-A459-72614DA12419}" type="presParOf" srcId="{186AB056-156A-4167-AC3A-C8C37343866F}" destId="{8883D2A9-D218-4B7A-A057-46471DA40FE3}" srcOrd="5" destOrd="0" presId="urn:microsoft.com/office/officeart/2005/8/layout/cycle8"/>
    <dgm:cxn modelId="{8B00ED98-F0A4-4129-9D1C-61301076FC82}" type="presParOf" srcId="{186AB056-156A-4167-AC3A-C8C37343866F}" destId="{11AD2682-AAA3-412F-81AA-A5EEA2223CF6}" srcOrd="6" destOrd="0" presId="urn:microsoft.com/office/officeart/2005/8/layout/cycle8"/>
    <dgm:cxn modelId="{5C078877-5135-434B-8784-2EA8CCE486A5}" type="presParOf" srcId="{186AB056-156A-4167-AC3A-C8C37343866F}" destId="{6D521742-4371-405D-9C07-5515CF340F03}" srcOrd="7" destOrd="0" presId="urn:microsoft.com/office/officeart/2005/8/layout/cycle8"/>
    <dgm:cxn modelId="{E6B841CE-F7B9-4D70-A372-3F3B3E3DB2D4}" type="presParOf" srcId="{186AB056-156A-4167-AC3A-C8C37343866F}" destId="{650411D9-86E7-4880-A68A-56B58AF4C4F3}" srcOrd="8" destOrd="0" presId="urn:microsoft.com/office/officeart/2005/8/layout/cycle8"/>
    <dgm:cxn modelId="{B250FF93-FDDA-48DC-8EE2-825C5C71F7DE}" type="presParOf" srcId="{186AB056-156A-4167-AC3A-C8C37343866F}" destId="{DE347029-7CE9-4594-AA95-9A498F9B9D0A}" srcOrd="9" destOrd="0" presId="urn:microsoft.com/office/officeart/2005/8/layout/cycle8"/>
    <dgm:cxn modelId="{901521E4-4C3D-44D2-A2C0-4C0B730A0FA5}" type="presParOf" srcId="{186AB056-156A-4167-AC3A-C8C37343866F}" destId="{2A8C9186-C675-41AD-91FD-E1AE9F3ED243}" srcOrd="10" destOrd="0" presId="urn:microsoft.com/office/officeart/2005/8/layout/cycle8"/>
    <dgm:cxn modelId="{89A1698B-B19A-4C5E-8E49-EE02EBB5EBD7}" type="presParOf" srcId="{186AB056-156A-4167-AC3A-C8C37343866F}" destId="{11B51C01-DD38-4B01-8E57-69629A641D2B}" srcOrd="11" destOrd="0" presId="urn:microsoft.com/office/officeart/2005/8/layout/cycle8"/>
    <dgm:cxn modelId="{A207DC9C-0089-42EE-94CD-568C89524CFE}" type="presParOf" srcId="{186AB056-156A-4167-AC3A-C8C37343866F}" destId="{2AE90129-E615-4A32-A34F-476FEC2877A0}" srcOrd="12" destOrd="0" presId="urn:microsoft.com/office/officeart/2005/8/layout/cycle8"/>
    <dgm:cxn modelId="{6A124584-229B-4D72-B196-ECD57F31C457}" type="presParOf" srcId="{186AB056-156A-4167-AC3A-C8C37343866F}" destId="{66942947-AFB1-42FB-A714-23BAFBB6C13B}" srcOrd="13" destOrd="0" presId="urn:microsoft.com/office/officeart/2005/8/layout/cycle8"/>
    <dgm:cxn modelId="{C3119CC2-A12C-42B5-B0E9-440E0EDCAEBD}" type="presParOf" srcId="{186AB056-156A-4167-AC3A-C8C37343866F}" destId="{479C6BF7-7AEA-4C23-A165-F9D90C1D5196}" srcOrd="14" destOrd="0" presId="urn:microsoft.com/office/officeart/2005/8/layout/cycle8"/>
    <dgm:cxn modelId="{3136B1F8-C6C1-4727-8BF7-1BCF7C3544C8}" type="presParOf" srcId="{186AB056-156A-4167-AC3A-C8C37343866F}" destId="{09726693-E141-4BB1-9E93-809C41FD8344}" srcOrd="15" destOrd="0" presId="urn:microsoft.com/office/officeart/2005/8/layout/cycle8"/>
    <dgm:cxn modelId="{689AA21E-EA19-4323-B519-9F34B880D4B1}" type="presParOf" srcId="{186AB056-156A-4167-AC3A-C8C37343866F}" destId="{F17AB59A-B5FA-483C-BDFA-FA47AAE8188C}" srcOrd="16" destOrd="0" presId="urn:microsoft.com/office/officeart/2005/8/layout/cycle8"/>
    <dgm:cxn modelId="{158CA35A-9F94-4D4A-A3E3-FD60C2CD714C}" type="presParOf" srcId="{186AB056-156A-4167-AC3A-C8C37343866F}" destId="{B3752DEA-A32B-430F-85ED-13B8DA72B6FB}" srcOrd="17" destOrd="0" presId="urn:microsoft.com/office/officeart/2005/8/layout/cycle8"/>
    <dgm:cxn modelId="{1034FE6D-CB96-4B90-8E8B-3FCA195C5CDA}" type="presParOf" srcId="{186AB056-156A-4167-AC3A-C8C37343866F}" destId="{9801EB0F-63FC-464C-A766-361A8EEA5D95}" srcOrd="18" destOrd="0" presId="urn:microsoft.com/office/officeart/2005/8/layout/cycle8"/>
    <dgm:cxn modelId="{EE33C058-F5D1-4A15-BE1F-2B3E6B9EA2CB}" type="presParOf" srcId="{186AB056-156A-4167-AC3A-C8C37343866F}" destId="{F4F72A92-4ACE-4CD0-A3EF-67265676A8D5}" srcOrd="19" destOrd="0" presId="urn:microsoft.com/office/officeart/2005/8/layout/cycle8"/>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8C22070-35D9-4C26-97CF-8F1D68F0ECC2}" type="doc">
      <dgm:prSet loTypeId="urn:microsoft.com/office/officeart/2005/8/layout/cycle8" loCatId="cycle" qsTypeId="urn:microsoft.com/office/officeart/2005/8/quickstyle/simple5" qsCatId="simple" csTypeId="urn:microsoft.com/office/officeart/2005/8/colors/colorful4" csCatId="colorful" phldr="1"/>
      <dgm:spPr/>
    </dgm:pt>
    <dgm:pt modelId="{7C673FA2-5060-4A22-BDEC-62A85F1D4C29}">
      <dgm:prSet phldrT="[Text]"/>
      <dgm:spPr>
        <a:solidFill>
          <a:schemeClr val="bg1">
            <a:lumMod val="85000"/>
          </a:schemeClr>
        </a:solidFill>
      </dgm:spPr>
      <dgm:t>
        <a:bodyPr/>
        <a:lstStyle/>
        <a:p>
          <a:r>
            <a:rPr lang="en-US" dirty="0"/>
            <a:t>Open the Conversation</a:t>
          </a:r>
        </a:p>
      </dgm:t>
    </dgm:pt>
    <dgm:pt modelId="{8A966D5D-A71F-4D10-8369-B0B7384CCD8D}" type="parTrans" cxnId="{B7641119-A5B8-4380-AE30-BB5F0694E461}">
      <dgm:prSet/>
      <dgm:spPr/>
      <dgm:t>
        <a:bodyPr/>
        <a:lstStyle/>
        <a:p>
          <a:endParaRPr lang="en-US"/>
        </a:p>
      </dgm:t>
    </dgm:pt>
    <dgm:pt modelId="{D30D5E8E-1F37-42F4-9C96-78E65BA3631D}" type="sibTrans" cxnId="{B7641119-A5B8-4380-AE30-BB5F0694E461}">
      <dgm:prSet/>
      <dgm:spPr/>
      <dgm:t>
        <a:bodyPr/>
        <a:lstStyle/>
        <a:p>
          <a:endParaRPr lang="en-US"/>
        </a:p>
      </dgm:t>
    </dgm:pt>
    <dgm:pt modelId="{5B0B9598-C81D-48C5-952A-22B6D3C132B4}">
      <dgm:prSet phldrT="[Text]"/>
      <dgm:spPr>
        <a:solidFill>
          <a:schemeClr val="bg1">
            <a:lumMod val="85000"/>
          </a:schemeClr>
        </a:solidFill>
      </dgm:spPr>
      <dgm:t>
        <a:bodyPr/>
        <a:lstStyle/>
        <a:p>
          <a:r>
            <a:rPr lang="en-US" dirty="0"/>
            <a:t>Describe What Happened</a:t>
          </a:r>
        </a:p>
      </dgm:t>
    </dgm:pt>
    <dgm:pt modelId="{551D5879-F8FB-42BD-9B65-902610164E4D}" type="parTrans" cxnId="{C8CB5C5C-8C99-410E-97FF-BBDDEBBBB539}">
      <dgm:prSet/>
      <dgm:spPr/>
      <dgm:t>
        <a:bodyPr/>
        <a:lstStyle/>
        <a:p>
          <a:endParaRPr lang="en-US"/>
        </a:p>
      </dgm:t>
    </dgm:pt>
    <dgm:pt modelId="{CA420783-382E-4F18-AC9D-A59DAFBB4898}" type="sibTrans" cxnId="{C8CB5C5C-8C99-410E-97FF-BBDDEBBBB539}">
      <dgm:prSet/>
      <dgm:spPr/>
      <dgm:t>
        <a:bodyPr/>
        <a:lstStyle/>
        <a:p>
          <a:endParaRPr lang="en-US"/>
        </a:p>
      </dgm:t>
    </dgm:pt>
    <dgm:pt modelId="{BFCA436D-9F32-4D2F-9C24-455AA2A4015D}">
      <dgm:prSet phldrT="[Text]"/>
      <dgm:spPr>
        <a:solidFill>
          <a:schemeClr val="bg1">
            <a:lumMod val="85000"/>
          </a:schemeClr>
        </a:solidFill>
      </dgm:spPr>
      <dgm:t>
        <a:bodyPr/>
        <a:lstStyle/>
        <a:p>
          <a:r>
            <a:rPr lang="en-US" dirty="0"/>
            <a:t>Explain the Impact</a:t>
          </a:r>
        </a:p>
      </dgm:t>
    </dgm:pt>
    <dgm:pt modelId="{8D9AE9D2-5D12-464A-8028-6F97C36B5766}" type="parTrans" cxnId="{0571D2B2-450B-4699-B89C-EEB77669E850}">
      <dgm:prSet/>
      <dgm:spPr/>
      <dgm:t>
        <a:bodyPr/>
        <a:lstStyle/>
        <a:p>
          <a:endParaRPr lang="en-US"/>
        </a:p>
      </dgm:t>
    </dgm:pt>
    <dgm:pt modelId="{E3D359D0-23BF-42A5-BB6B-23BD6D643F11}" type="sibTrans" cxnId="{0571D2B2-450B-4699-B89C-EEB77669E850}">
      <dgm:prSet/>
      <dgm:spPr/>
      <dgm:t>
        <a:bodyPr/>
        <a:lstStyle/>
        <a:p>
          <a:endParaRPr lang="en-US"/>
        </a:p>
      </dgm:t>
    </dgm:pt>
    <dgm:pt modelId="{04A17DF8-FD3A-485D-A049-7741CB874FF3}">
      <dgm:prSet phldrT="[Text]"/>
      <dgm:spPr>
        <a:solidFill>
          <a:srgbClr val="312B7E"/>
        </a:solidFill>
      </dgm:spPr>
      <dgm:t>
        <a:bodyPr/>
        <a:lstStyle/>
        <a:p>
          <a:r>
            <a:rPr lang="en-US" dirty="0"/>
            <a:t>Repair/ Recommit</a:t>
          </a:r>
        </a:p>
      </dgm:t>
    </dgm:pt>
    <dgm:pt modelId="{95DB60FD-0A01-4CF7-92B1-ED91022DF437}" type="parTrans" cxnId="{9E12D182-0BD0-43CC-BC3A-5A6F10AE42D1}">
      <dgm:prSet/>
      <dgm:spPr/>
      <dgm:t>
        <a:bodyPr/>
        <a:lstStyle/>
        <a:p>
          <a:endParaRPr lang="en-US"/>
        </a:p>
      </dgm:t>
    </dgm:pt>
    <dgm:pt modelId="{772496A7-59A7-4D69-9C63-97AB8EBA0F91}" type="sibTrans" cxnId="{9E12D182-0BD0-43CC-BC3A-5A6F10AE42D1}">
      <dgm:prSet/>
      <dgm:spPr/>
      <dgm:t>
        <a:bodyPr/>
        <a:lstStyle/>
        <a:p>
          <a:endParaRPr lang="en-US"/>
        </a:p>
      </dgm:t>
    </dgm:pt>
    <dgm:pt modelId="{186AB056-156A-4167-AC3A-C8C37343866F}" type="pres">
      <dgm:prSet presAssocID="{B8C22070-35D9-4C26-97CF-8F1D68F0ECC2}" presName="compositeShape" presStyleCnt="0">
        <dgm:presLayoutVars>
          <dgm:chMax val="7"/>
          <dgm:dir/>
          <dgm:resizeHandles val="exact"/>
        </dgm:presLayoutVars>
      </dgm:prSet>
      <dgm:spPr/>
    </dgm:pt>
    <dgm:pt modelId="{901303F9-DA52-4D37-81AC-04F2DDE17DA9}" type="pres">
      <dgm:prSet presAssocID="{B8C22070-35D9-4C26-97CF-8F1D68F0ECC2}" presName="wedge1" presStyleLbl="node1" presStyleIdx="0" presStyleCnt="4"/>
      <dgm:spPr/>
    </dgm:pt>
    <dgm:pt modelId="{9D63DA47-A3E3-400A-9A9E-3692E6E8FA1B}" type="pres">
      <dgm:prSet presAssocID="{B8C22070-35D9-4C26-97CF-8F1D68F0ECC2}" presName="dummy1a" presStyleCnt="0"/>
      <dgm:spPr/>
    </dgm:pt>
    <dgm:pt modelId="{AD4CB9A8-59EE-4684-9579-C6545D5D0C08}" type="pres">
      <dgm:prSet presAssocID="{B8C22070-35D9-4C26-97CF-8F1D68F0ECC2}" presName="dummy1b" presStyleCnt="0"/>
      <dgm:spPr/>
    </dgm:pt>
    <dgm:pt modelId="{B234BCAA-F418-49ED-80CC-10BCA995B095}" type="pres">
      <dgm:prSet presAssocID="{B8C22070-35D9-4C26-97CF-8F1D68F0ECC2}" presName="wedge1Tx" presStyleLbl="node1" presStyleIdx="0" presStyleCnt="4">
        <dgm:presLayoutVars>
          <dgm:chMax val="0"/>
          <dgm:chPref val="0"/>
          <dgm:bulletEnabled val="1"/>
        </dgm:presLayoutVars>
      </dgm:prSet>
      <dgm:spPr/>
    </dgm:pt>
    <dgm:pt modelId="{48D87F87-0BBC-4F9D-95B8-575121B56A3E}" type="pres">
      <dgm:prSet presAssocID="{B8C22070-35D9-4C26-97CF-8F1D68F0ECC2}" presName="wedge2" presStyleLbl="node1" presStyleIdx="1" presStyleCnt="4"/>
      <dgm:spPr/>
    </dgm:pt>
    <dgm:pt modelId="{8883D2A9-D218-4B7A-A057-46471DA40FE3}" type="pres">
      <dgm:prSet presAssocID="{B8C22070-35D9-4C26-97CF-8F1D68F0ECC2}" presName="dummy2a" presStyleCnt="0"/>
      <dgm:spPr/>
    </dgm:pt>
    <dgm:pt modelId="{11AD2682-AAA3-412F-81AA-A5EEA2223CF6}" type="pres">
      <dgm:prSet presAssocID="{B8C22070-35D9-4C26-97CF-8F1D68F0ECC2}" presName="dummy2b" presStyleCnt="0"/>
      <dgm:spPr/>
    </dgm:pt>
    <dgm:pt modelId="{6D521742-4371-405D-9C07-5515CF340F03}" type="pres">
      <dgm:prSet presAssocID="{B8C22070-35D9-4C26-97CF-8F1D68F0ECC2}" presName="wedge2Tx" presStyleLbl="node1" presStyleIdx="1" presStyleCnt="4">
        <dgm:presLayoutVars>
          <dgm:chMax val="0"/>
          <dgm:chPref val="0"/>
          <dgm:bulletEnabled val="1"/>
        </dgm:presLayoutVars>
      </dgm:prSet>
      <dgm:spPr/>
    </dgm:pt>
    <dgm:pt modelId="{650411D9-86E7-4880-A68A-56B58AF4C4F3}" type="pres">
      <dgm:prSet presAssocID="{B8C22070-35D9-4C26-97CF-8F1D68F0ECC2}" presName="wedge3" presStyleLbl="node1" presStyleIdx="2" presStyleCnt="4"/>
      <dgm:spPr/>
    </dgm:pt>
    <dgm:pt modelId="{DE347029-7CE9-4594-AA95-9A498F9B9D0A}" type="pres">
      <dgm:prSet presAssocID="{B8C22070-35D9-4C26-97CF-8F1D68F0ECC2}" presName="dummy3a" presStyleCnt="0"/>
      <dgm:spPr/>
    </dgm:pt>
    <dgm:pt modelId="{2A8C9186-C675-41AD-91FD-E1AE9F3ED243}" type="pres">
      <dgm:prSet presAssocID="{B8C22070-35D9-4C26-97CF-8F1D68F0ECC2}" presName="dummy3b" presStyleCnt="0"/>
      <dgm:spPr/>
    </dgm:pt>
    <dgm:pt modelId="{11B51C01-DD38-4B01-8E57-69629A641D2B}" type="pres">
      <dgm:prSet presAssocID="{B8C22070-35D9-4C26-97CF-8F1D68F0ECC2}" presName="wedge3Tx" presStyleLbl="node1" presStyleIdx="2" presStyleCnt="4">
        <dgm:presLayoutVars>
          <dgm:chMax val="0"/>
          <dgm:chPref val="0"/>
          <dgm:bulletEnabled val="1"/>
        </dgm:presLayoutVars>
      </dgm:prSet>
      <dgm:spPr/>
    </dgm:pt>
    <dgm:pt modelId="{2AE90129-E615-4A32-A34F-476FEC2877A0}" type="pres">
      <dgm:prSet presAssocID="{B8C22070-35D9-4C26-97CF-8F1D68F0ECC2}" presName="wedge4" presStyleLbl="node1" presStyleIdx="3" presStyleCnt="4"/>
      <dgm:spPr/>
    </dgm:pt>
    <dgm:pt modelId="{66942947-AFB1-42FB-A714-23BAFBB6C13B}" type="pres">
      <dgm:prSet presAssocID="{B8C22070-35D9-4C26-97CF-8F1D68F0ECC2}" presName="dummy4a" presStyleCnt="0"/>
      <dgm:spPr/>
    </dgm:pt>
    <dgm:pt modelId="{479C6BF7-7AEA-4C23-A165-F9D90C1D5196}" type="pres">
      <dgm:prSet presAssocID="{B8C22070-35D9-4C26-97CF-8F1D68F0ECC2}" presName="dummy4b" presStyleCnt="0"/>
      <dgm:spPr/>
    </dgm:pt>
    <dgm:pt modelId="{09726693-E141-4BB1-9E93-809C41FD8344}" type="pres">
      <dgm:prSet presAssocID="{B8C22070-35D9-4C26-97CF-8F1D68F0ECC2}" presName="wedge4Tx" presStyleLbl="node1" presStyleIdx="3" presStyleCnt="4">
        <dgm:presLayoutVars>
          <dgm:chMax val="0"/>
          <dgm:chPref val="0"/>
          <dgm:bulletEnabled val="1"/>
        </dgm:presLayoutVars>
      </dgm:prSet>
      <dgm:spPr/>
    </dgm:pt>
    <dgm:pt modelId="{F17AB59A-B5FA-483C-BDFA-FA47AAE8188C}" type="pres">
      <dgm:prSet presAssocID="{D30D5E8E-1F37-42F4-9C96-78E65BA3631D}" presName="arrowWedge1" presStyleLbl="fgSibTrans2D1" presStyleIdx="0" presStyleCnt="4"/>
      <dgm:spPr>
        <a:solidFill>
          <a:schemeClr val="bg1"/>
        </a:solidFill>
      </dgm:spPr>
    </dgm:pt>
    <dgm:pt modelId="{B3752DEA-A32B-430F-85ED-13B8DA72B6FB}" type="pres">
      <dgm:prSet presAssocID="{CA420783-382E-4F18-AC9D-A59DAFBB4898}" presName="arrowWedge2" presStyleLbl="fgSibTrans2D1" presStyleIdx="1" presStyleCnt="4"/>
      <dgm:spPr>
        <a:solidFill>
          <a:schemeClr val="bg1"/>
        </a:solidFill>
      </dgm:spPr>
    </dgm:pt>
    <dgm:pt modelId="{9801EB0F-63FC-464C-A766-361A8EEA5D95}" type="pres">
      <dgm:prSet presAssocID="{E3D359D0-23BF-42A5-BB6B-23BD6D643F11}" presName="arrowWedge3" presStyleLbl="fgSibTrans2D1" presStyleIdx="2" presStyleCnt="4"/>
      <dgm:spPr>
        <a:solidFill>
          <a:schemeClr val="bg1"/>
        </a:solidFill>
      </dgm:spPr>
    </dgm:pt>
    <dgm:pt modelId="{F4F72A92-4ACE-4CD0-A3EF-67265676A8D5}" type="pres">
      <dgm:prSet presAssocID="{772496A7-59A7-4D69-9C63-97AB8EBA0F91}" presName="arrowWedge4" presStyleLbl="fgSibTrans2D1" presStyleIdx="3" presStyleCnt="4"/>
      <dgm:spPr>
        <a:solidFill>
          <a:schemeClr val="bg1"/>
        </a:solidFill>
      </dgm:spPr>
    </dgm:pt>
  </dgm:ptLst>
  <dgm:cxnLst>
    <dgm:cxn modelId="{B7641119-A5B8-4380-AE30-BB5F0694E461}" srcId="{B8C22070-35D9-4C26-97CF-8F1D68F0ECC2}" destId="{7C673FA2-5060-4A22-BDEC-62A85F1D4C29}" srcOrd="0" destOrd="0" parTransId="{8A966D5D-A71F-4D10-8369-B0B7384CCD8D}" sibTransId="{D30D5E8E-1F37-42F4-9C96-78E65BA3631D}"/>
    <dgm:cxn modelId="{0DAA6619-482A-459D-8507-653E76EA3A67}" type="presOf" srcId="{BFCA436D-9F32-4D2F-9C24-455AA2A4015D}" destId="{11B51C01-DD38-4B01-8E57-69629A641D2B}" srcOrd="1" destOrd="0" presId="urn:microsoft.com/office/officeart/2005/8/layout/cycle8"/>
    <dgm:cxn modelId="{EFEAD534-DC01-4D90-ADB9-12C444CA20CD}" type="presOf" srcId="{B8C22070-35D9-4C26-97CF-8F1D68F0ECC2}" destId="{186AB056-156A-4167-AC3A-C8C37343866F}" srcOrd="0" destOrd="0" presId="urn:microsoft.com/office/officeart/2005/8/layout/cycle8"/>
    <dgm:cxn modelId="{2FD15336-5D10-40E2-B79E-779D85F7E73C}" type="presOf" srcId="{7C673FA2-5060-4A22-BDEC-62A85F1D4C29}" destId="{B234BCAA-F418-49ED-80CC-10BCA995B095}" srcOrd="1" destOrd="0" presId="urn:microsoft.com/office/officeart/2005/8/layout/cycle8"/>
    <dgm:cxn modelId="{C8CB5C5C-8C99-410E-97FF-BBDDEBBBB539}" srcId="{B8C22070-35D9-4C26-97CF-8F1D68F0ECC2}" destId="{5B0B9598-C81D-48C5-952A-22B6D3C132B4}" srcOrd="1" destOrd="0" parTransId="{551D5879-F8FB-42BD-9B65-902610164E4D}" sibTransId="{CA420783-382E-4F18-AC9D-A59DAFBB4898}"/>
    <dgm:cxn modelId="{D569ED6A-AF1A-4DE5-A70C-8EB7D8FDD99A}" type="presOf" srcId="{5B0B9598-C81D-48C5-952A-22B6D3C132B4}" destId="{6D521742-4371-405D-9C07-5515CF340F03}" srcOrd="1" destOrd="0" presId="urn:microsoft.com/office/officeart/2005/8/layout/cycle8"/>
    <dgm:cxn modelId="{6BE91D6F-D811-43D1-9AC5-BD971157CFB8}" type="presOf" srcId="{BFCA436D-9F32-4D2F-9C24-455AA2A4015D}" destId="{650411D9-86E7-4880-A68A-56B58AF4C4F3}" srcOrd="0" destOrd="0" presId="urn:microsoft.com/office/officeart/2005/8/layout/cycle8"/>
    <dgm:cxn modelId="{C615CC7A-05F6-405E-81A6-ECF53CDACAF8}" type="presOf" srcId="{7C673FA2-5060-4A22-BDEC-62A85F1D4C29}" destId="{901303F9-DA52-4D37-81AC-04F2DDE17DA9}" srcOrd="0" destOrd="0" presId="urn:microsoft.com/office/officeart/2005/8/layout/cycle8"/>
    <dgm:cxn modelId="{9F9FB17E-3058-4219-9F2B-A8139E924646}" type="presOf" srcId="{5B0B9598-C81D-48C5-952A-22B6D3C132B4}" destId="{48D87F87-0BBC-4F9D-95B8-575121B56A3E}" srcOrd="0" destOrd="0" presId="urn:microsoft.com/office/officeart/2005/8/layout/cycle8"/>
    <dgm:cxn modelId="{9E12D182-0BD0-43CC-BC3A-5A6F10AE42D1}" srcId="{B8C22070-35D9-4C26-97CF-8F1D68F0ECC2}" destId="{04A17DF8-FD3A-485D-A049-7741CB874FF3}" srcOrd="3" destOrd="0" parTransId="{95DB60FD-0A01-4CF7-92B1-ED91022DF437}" sibTransId="{772496A7-59A7-4D69-9C63-97AB8EBA0F91}"/>
    <dgm:cxn modelId="{3E1E7896-2AB6-4B16-98C6-7070263E79D8}" type="presOf" srcId="{04A17DF8-FD3A-485D-A049-7741CB874FF3}" destId="{2AE90129-E615-4A32-A34F-476FEC2877A0}" srcOrd="0" destOrd="0" presId="urn:microsoft.com/office/officeart/2005/8/layout/cycle8"/>
    <dgm:cxn modelId="{0571D2B2-450B-4699-B89C-EEB77669E850}" srcId="{B8C22070-35D9-4C26-97CF-8F1D68F0ECC2}" destId="{BFCA436D-9F32-4D2F-9C24-455AA2A4015D}" srcOrd="2" destOrd="0" parTransId="{8D9AE9D2-5D12-464A-8028-6F97C36B5766}" sibTransId="{E3D359D0-23BF-42A5-BB6B-23BD6D643F11}"/>
    <dgm:cxn modelId="{FBBC8FED-3C0F-44FE-A42B-ACBF076AA5F2}" type="presOf" srcId="{04A17DF8-FD3A-485D-A049-7741CB874FF3}" destId="{09726693-E141-4BB1-9E93-809C41FD8344}" srcOrd="1" destOrd="0" presId="urn:microsoft.com/office/officeart/2005/8/layout/cycle8"/>
    <dgm:cxn modelId="{A79F8C62-1BEC-4973-865B-4B19E71DCE13}" type="presParOf" srcId="{186AB056-156A-4167-AC3A-C8C37343866F}" destId="{901303F9-DA52-4D37-81AC-04F2DDE17DA9}" srcOrd="0" destOrd="0" presId="urn:microsoft.com/office/officeart/2005/8/layout/cycle8"/>
    <dgm:cxn modelId="{A368CEF5-9BAA-4020-920D-FDA7E895A2B6}" type="presParOf" srcId="{186AB056-156A-4167-AC3A-C8C37343866F}" destId="{9D63DA47-A3E3-400A-9A9E-3692E6E8FA1B}" srcOrd="1" destOrd="0" presId="urn:microsoft.com/office/officeart/2005/8/layout/cycle8"/>
    <dgm:cxn modelId="{11A55078-45D0-43C1-8703-2E77BEDDFE66}" type="presParOf" srcId="{186AB056-156A-4167-AC3A-C8C37343866F}" destId="{AD4CB9A8-59EE-4684-9579-C6545D5D0C08}" srcOrd="2" destOrd="0" presId="urn:microsoft.com/office/officeart/2005/8/layout/cycle8"/>
    <dgm:cxn modelId="{7D5BC476-5E52-4C0D-83D2-4C95B74D6F41}" type="presParOf" srcId="{186AB056-156A-4167-AC3A-C8C37343866F}" destId="{B234BCAA-F418-49ED-80CC-10BCA995B095}" srcOrd="3" destOrd="0" presId="urn:microsoft.com/office/officeart/2005/8/layout/cycle8"/>
    <dgm:cxn modelId="{52EFBBA3-B3A4-40FE-BE87-28949411BA2A}" type="presParOf" srcId="{186AB056-156A-4167-AC3A-C8C37343866F}" destId="{48D87F87-0BBC-4F9D-95B8-575121B56A3E}" srcOrd="4" destOrd="0" presId="urn:microsoft.com/office/officeart/2005/8/layout/cycle8"/>
    <dgm:cxn modelId="{90DF9160-BBAB-48FF-A459-72614DA12419}" type="presParOf" srcId="{186AB056-156A-4167-AC3A-C8C37343866F}" destId="{8883D2A9-D218-4B7A-A057-46471DA40FE3}" srcOrd="5" destOrd="0" presId="urn:microsoft.com/office/officeart/2005/8/layout/cycle8"/>
    <dgm:cxn modelId="{8B00ED98-F0A4-4129-9D1C-61301076FC82}" type="presParOf" srcId="{186AB056-156A-4167-AC3A-C8C37343866F}" destId="{11AD2682-AAA3-412F-81AA-A5EEA2223CF6}" srcOrd="6" destOrd="0" presId="urn:microsoft.com/office/officeart/2005/8/layout/cycle8"/>
    <dgm:cxn modelId="{5C078877-5135-434B-8784-2EA8CCE486A5}" type="presParOf" srcId="{186AB056-156A-4167-AC3A-C8C37343866F}" destId="{6D521742-4371-405D-9C07-5515CF340F03}" srcOrd="7" destOrd="0" presId="urn:microsoft.com/office/officeart/2005/8/layout/cycle8"/>
    <dgm:cxn modelId="{E6B841CE-F7B9-4D70-A372-3F3B3E3DB2D4}" type="presParOf" srcId="{186AB056-156A-4167-AC3A-C8C37343866F}" destId="{650411D9-86E7-4880-A68A-56B58AF4C4F3}" srcOrd="8" destOrd="0" presId="urn:microsoft.com/office/officeart/2005/8/layout/cycle8"/>
    <dgm:cxn modelId="{B250FF93-FDDA-48DC-8EE2-825C5C71F7DE}" type="presParOf" srcId="{186AB056-156A-4167-AC3A-C8C37343866F}" destId="{DE347029-7CE9-4594-AA95-9A498F9B9D0A}" srcOrd="9" destOrd="0" presId="urn:microsoft.com/office/officeart/2005/8/layout/cycle8"/>
    <dgm:cxn modelId="{901521E4-4C3D-44D2-A2C0-4C0B730A0FA5}" type="presParOf" srcId="{186AB056-156A-4167-AC3A-C8C37343866F}" destId="{2A8C9186-C675-41AD-91FD-E1AE9F3ED243}" srcOrd="10" destOrd="0" presId="urn:microsoft.com/office/officeart/2005/8/layout/cycle8"/>
    <dgm:cxn modelId="{89A1698B-B19A-4C5E-8E49-EE02EBB5EBD7}" type="presParOf" srcId="{186AB056-156A-4167-AC3A-C8C37343866F}" destId="{11B51C01-DD38-4B01-8E57-69629A641D2B}" srcOrd="11" destOrd="0" presId="urn:microsoft.com/office/officeart/2005/8/layout/cycle8"/>
    <dgm:cxn modelId="{A207DC9C-0089-42EE-94CD-568C89524CFE}" type="presParOf" srcId="{186AB056-156A-4167-AC3A-C8C37343866F}" destId="{2AE90129-E615-4A32-A34F-476FEC2877A0}" srcOrd="12" destOrd="0" presId="urn:microsoft.com/office/officeart/2005/8/layout/cycle8"/>
    <dgm:cxn modelId="{6A124584-229B-4D72-B196-ECD57F31C457}" type="presParOf" srcId="{186AB056-156A-4167-AC3A-C8C37343866F}" destId="{66942947-AFB1-42FB-A714-23BAFBB6C13B}" srcOrd="13" destOrd="0" presId="urn:microsoft.com/office/officeart/2005/8/layout/cycle8"/>
    <dgm:cxn modelId="{C3119CC2-A12C-42B5-B0E9-440E0EDCAEBD}" type="presParOf" srcId="{186AB056-156A-4167-AC3A-C8C37343866F}" destId="{479C6BF7-7AEA-4C23-A165-F9D90C1D5196}" srcOrd="14" destOrd="0" presId="urn:microsoft.com/office/officeart/2005/8/layout/cycle8"/>
    <dgm:cxn modelId="{3136B1F8-C6C1-4727-8BF7-1BCF7C3544C8}" type="presParOf" srcId="{186AB056-156A-4167-AC3A-C8C37343866F}" destId="{09726693-E141-4BB1-9E93-809C41FD8344}" srcOrd="15" destOrd="0" presId="urn:microsoft.com/office/officeart/2005/8/layout/cycle8"/>
    <dgm:cxn modelId="{689AA21E-EA19-4323-B519-9F34B880D4B1}" type="presParOf" srcId="{186AB056-156A-4167-AC3A-C8C37343866F}" destId="{F17AB59A-B5FA-483C-BDFA-FA47AAE8188C}" srcOrd="16" destOrd="0" presId="urn:microsoft.com/office/officeart/2005/8/layout/cycle8"/>
    <dgm:cxn modelId="{158CA35A-9F94-4D4A-A3E3-FD60C2CD714C}" type="presParOf" srcId="{186AB056-156A-4167-AC3A-C8C37343866F}" destId="{B3752DEA-A32B-430F-85ED-13B8DA72B6FB}" srcOrd="17" destOrd="0" presId="urn:microsoft.com/office/officeart/2005/8/layout/cycle8"/>
    <dgm:cxn modelId="{1034FE6D-CB96-4B90-8E8B-3FCA195C5CDA}" type="presParOf" srcId="{186AB056-156A-4167-AC3A-C8C37343866F}" destId="{9801EB0F-63FC-464C-A766-361A8EEA5D95}" srcOrd="18" destOrd="0" presId="urn:microsoft.com/office/officeart/2005/8/layout/cycle8"/>
    <dgm:cxn modelId="{EE33C058-F5D1-4A15-BE1F-2B3E6B9EA2CB}" type="presParOf" srcId="{186AB056-156A-4167-AC3A-C8C37343866F}" destId="{F4F72A92-4ACE-4CD0-A3EF-67265676A8D5}" srcOrd="19" destOrd="0" presId="urn:microsoft.com/office/officeart/2005/8/layout/cycle8"/>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8C22070-35D9-4C26-97CF-8F1D68F0ECC2}" type="doc">
      <dgm:prSet loTypeId="urn:microsoft.com/office/officeart/2005/8/layout/cycle8" loCatId="cycle" qsTypeId="urn:microsoft.com/office/officeart/2005/8/quickstyle/simple5" qsCatId="simple" csTypeId="urn:microsoft.com/office/officeart/2005/8/colors/colorful4" csCatId="colorful" phldr="1"/>
      <dgm:spPr/>
    </dgm:pt>
    <dgm:pt modelId="{7C673FA2-5060-4A22-BDEC-62A85F1D4C29}">
      <dgm:prSet phldrT="[Text]"/>
      <dgm:spPr>
        <a:solidFill>
          <a:srgbClr val="B44198"/>
        </a:solidFill>
      </dgm:spPr>
      <dgm:t>
        <a:bodyPr/>
        <a:lstStyle/>
        <a:p>
          <a:r>
            <a:rPr lang="en-US" dirty="0"/>
            <a:t>Open the Conversation</a:t>
          </a:r>
        </a:p>
      </dgm:t>
    </dgm:pt>
    <dgm:pt modelId="{8A966D5D-A71F-4D10-8369-B0B7384CCD8D}" type="parTrans" cxnId="{B7641119-A5B8-4380-AE30-BB5F0694E461}">
      <dgm:prSet/>
      <dgm:spPr/>
      <dgm:t>
        <a:bodyPr/>
        <a:lstStyle/>
        <a:p>
          <a:endParaRPr lang="en-US"/>
        </a:p>
      </dgm:t>
    </dgm:pt>
    <dgm:pt modelId="{D30D5E8E-1F37-42F4-9C96-78E65BA3631D}" type="sibTrans" cxnId="{B7641119-A5B8-4380-AE30-BB5F0694E461}">
      <dgm:prSet/>
      <dgm:spPr/>
      <dgm:t>
        <a:bodyPr/>
        <a:lstStyle/>
        <a:p>
          <a:endParaRPr lang="en-US"/>
        </a:p>
      </dgm:t>
    </dgm:pt>
    <dgm:pt modelId="{5B0B9598-C81D-48C5-952A-22B6D3C132B4}">
      <dgm:prSet phldrT="[Text]"/>
      <dgm:spPr>
        <a:solidFill>
          <a:srgbClr val="4A5FAB"/>
        </a:solidFill>
      </dgm:spPr>
      <dgm:t>
        <a:bodyPr/>
        <a:lstStyle/>
        <a:p>
          <a:r>
            <a:rPr lang="en-US" dirty="0"/>
            <a:t>Describe What Happened</a:t>
          </a:r>
        </a:p>
      </dgm:t>
    </dgm:pt>
    <dgm:pt modelId="{551D5879-F8FB-42BD-9B65-902610164E4D}" type="parTrans" cxnId="{C8CB5C5C-8C99-410E-97FF-BBDDEBBBB539}">
      <dgm:prSet/>
      <dgm:spPr/>
      <dgm:t>
        <a:bodyPr/>
        <a:lstStyle/>
        <a:p>
          <a:endParaRPr lang="en-US"/>
        </a:p>
      </dgm:t>
    </dgm:pt>
    <dgm:pt modelId="{CA420783-382E-4F18-AC9D-A59DAFBB4898}" type="sibTrans" cxnId="{C8CB5C5C-8C99-410E-97FF-BBDDEBBBB539}">
      <dgm:prSet/>
      <dgm:spPr/>
      <dgm:t>
        <a:bodyPr/>
        <a:lstStyle/>
        <a:p>
          <a:endParaRPr lang="en-US"/>
        </a:p>
      </dgm:t>
    </dgm:pt>
    <dgm:pt modelId="{BFCA436D-9F32-4D2F-9C24-455AA2A4015D}">
      <dgm:prSet phldrT="[Text]"/>
      <dgm:spPr>
        <a:solidFill>
          <a:srgbClr val="00B3AA"/>
        </a:solidFill>
      </dgm:spPr>
      <dgm:t>
        <a:bodyPr/>
        <a:lstStyle/>
        <a:p>
          <a:r>
            <a:rPr lang="en-US" dirty="0"/>
            <a:t>Explain the Impact</a:t>
          </a:r>
        </a:p>
      </dgm:t>
    </dgm:pt>
    <dgm:pt modelId="{8D9AE9D2-5D12-464A-8028-6F97C36B5766}" type="parTrans" cxnId="{0571D2B2-450B-4699-B89C-EEB77669E850}">
      <dgm:prSet/>
      <dgm:spPr/>
      <dgm:t>
        <a:bodyPr/>
        <a:lstStyle/>
        <a:p>
          <a:endParaRPr lang="en-US"/>
        </a:p>
      </dgm:t>
    </dgm:pt>
    <dgm:pt modelId="{E3D359D0-23BF-42A5-BB6B-23BD6D643F11}" type="sibTrans" cxnId="{0571D2B2-450B-4699-B89C-EEB77669E850}">
      <dgm:prSet/>
      <dgm:spPr/>
      <dgm:t>
        <a:bodyPr/>
        <a:lstStyle/>
        <a:p>
          <a:endParaRPr lang="en-US"/>
        </a:p>
      </dgm:t>
    </dgm:pt>
    <dgm:pt modelId="{04A17DF8-FD3A-485D-A049-7741CB874FF3}">
      <dgm:prSet phldrT="[Text]"/>
      <dgm:spPr>
        <a:solidFill>
          <a:srgbClr val="312B7E"/>
        </a:solidFill>
      </dgm:spPr>
      <dgm:t>
        <a:bodyPr/>
        <a:lstStyle/>
        <a:p>
          <a:r>
            <a:rPr lang="en-US" dirty="0"/>
            <a:t>Repair </a:t>
          </a:r>
        </a:p>
      </dgm:t>
    </dgm:pt>
    <dgm:pt modelId="{95DB60FD-0A01-4CF7-92B1-ED91022DF437}" type="parTrans" cxnId="{9E12D182-0BD0-43CC-BC3A-5A6F10AE42D1}">
      <dgm:prSet/>
      <dgm:spPr/>
      <dgm:t>
        <a:bodyPr/>
        <a:lstStyle/>
        <a:p>
          <a:endParaRPr lang="en-US"/>
        </a:p>
      </dgm:t>
    </dgm:pt>
    <dgm:pt modelId="{772496A7-59A7-4D69-9C63-97AB8EBA0F91}" type="sibTrans" cxnId="{9E12D182-0BD0-43CC-BC3A-5A6F10AE42D1}">
      <dgm:prSet/>
      <dgm:spPr/>
      <dgm:t>
        <a:bodyPr/>
        <a:lstStyle/>
        <a:p>
          <a:endParaRPr lang="en-US"/>
        </a:p>
      </dgm:t>
    </dgm:pt>
    <dgm:pt modelId="{186AB056-156A-4167-AC3A-C8C37343866F}" type="pres">
      <dgm:prSet presAssocID="{B8C22070-35D9-4C26-97CF-8F1D68F0ECC2}" presName="compositeShape" presStyleCnt="0">
        <dgm:presLayoutVars>
          <dgm:chMax val="7"/>
          <dgm:dir/>
          <dgm:resizeHandles val="exact"/>
        </dgm:presLayoutVars>
      </dgm:prSet>
      <dgm:spPr/>
    </dgm:pt>
    <dgm:pt modelId="{901303F9-DA52-4D37-81AC-04F2DDE17DA9}" type="pres">
      <dgm:prSet presAssocID="{B8C22070-35D9-4C26-97CF-8F1D68F0ECC2}" presName="wedge1" presStyleLbl="node1" presStyleIdx="0" presStyleCnt="4"/>
      <dgm:spPr/>
    </dgm:pt>
    <dgm:pt modelId="{9D63DA47-A3E3-400A-9A9E-3692E6E8FA1B}" type="pres">
      <dgm:prSet presAssocID="{B8C22070-35D9-4C26-97CF-8F1D68F0ECC2}" presName="dummy1a" presStyleCnt="0"/>
      <dgm:spPr/>
    </dgm:pt>
    <dgm:pt modelId="{AD4CB9A8-59EE-4684-9579-C6545D5D0C08}" type="pres">
      <dgm:prSet presAssocID="{B8C22070-35D9-4C26-97CF-8F1D68F0ECC2}" presName="dummy1b" presStyleCnt="0"/>
      <dgm:spPr/>
    </dgm:pt>
    <dgm:pt modelId="{B234BCAA-F418-49ED-80CC-10BCA995B095}" type="pres">
      <dgm:prSet presAssocID="{B8C22070-35D9-4C26-97CF-8F1D68F0ECC2}" presName="wedge1Tx" presStyleLbl="node1" presStyleIdx="0" presStyleCnt="4">
        <dgm:presLayoutVars>
          <dgm:chMax val="0"/>
          <dgm:chPref val="0"/>
          <dgm:bulletEnabled val="1"/>
        </dgm:presLayoutVars>
      </dgm:prSet>
      <dgm:spPr/>
    </dgm:pt>
    <dgm:pt modelId="{48D87F87-0BBC-4F9D-95B8-575121B56A3E}" type="pres">
      <dgm:prSet presAssocID="{B8C22070-35D9-4C26-97CF-8F1D68F0ECC2}" presName="wedge2" presStyleLbl="node1" presStyleIdx="1" presStyleCnt="4"/>
      <dgm:spPr/>
    </dgm:pt>
    <dgm:pt modelId="{8883D2A9-D218-4B7A-A057-46471DA40FE3}" type="pres">
      <dgm:prSet presAssocID="{B8C22070-35D9-4C26-97CF-8F1D68F0ECC2}" presName="dummy2a" presStyleCnt="0"/>
      <dgm:spPr/>
    </dgm:pt>
    <dgm:pt modelId="{11AD2682-AAA3-412F-81AA-A5EEA2223CF6}" type="pres">
      <dgm:prSet presAssocID="{B8C22070-35D9-4C26-97CF-8F1D68F0ECC2}" presName="dummy2b" presStyleCnt="0"/>
      <dgm:spPr/>
    </dgm:pt>
    <dgm:pt modelId="{6D521742-4371-405D-9C07-5515CF340F03}" type="pres">
      <dgm:prSet presAssocID="{B8C22070-35D9-4C26-97CF-8F1D68F0ECC2}" presName="wedge2Tx" presStyleLbl="node1" presStyleIdx="1" presStyleCnt="4">
        <dgm:presLayoutVars>
          <dgm:chMax val="0"/>
          <dgm:chPref val="0"/>
          <dgm:bulletEnabled val="1"/>
        </dgm:presLayoutVars>
      </dgm:prSet>
      <dgm:spPr/>
    </dgm:pt>
    <dgm:pt modelId="{650411D9-86E7-4880-A68A-56B58AF4C4F3}" type="pres">
      <dgm:prSet presAssocID="{B8C22070-35D9-4C26-97CF-8F1D68F0ECC2}" presName="wedge3" presStyleLbl="node1" presStyleIdx="2" presStyleCnt="4"/>
      <dgm:spPr/>
    </dgm:pt>
    <dgm:pt modelId="{DE347029-7CE9-4594-AA95-9A498F9B9D0A}" type="pres">
      <dgm:prSet presAssocID="{B8C22070-35D9-4C26-97CF-8F1D68F0ECC2}" presName="dummy3a" presStyleCnt="0"/>
      <dgm:spPr/>
    </dgm:pt>
    <dgm:pt modelId="{2A8C9186-C675-41AD-91FD-E1AE9F3ED243}" type="pres">
      <dgm:prSet presAssocID="{B8C22070-35D9-4C26-97CF-8F1D68F0ECC2}" presName="dummy3b" presStyleCnt="0"/>
      <dgm:spPr/>
    </dgm:pt>
    <dgm:pt modelId="{11B51C01-DD38-4B01-8E57-69629A641D2B}" type="pres">
      <dgm:prSet presAssocID="{B8C22070-35D9-4C26-97CF-8F1D68F0ECC2}" presName="wedge3Tx" presStyleLbl="node1" presStyleIdx="2" presStyleCnt="4">
        <dgm:presLayoutVars>
          <dgm:chMax val="0"/>
          <dgm:chPref val="0"/>
          <dgm:bulletEnabled val="1"/>
        </dgm:presLayoutVars>
      </dgm:prSet>
      <dgm:spPr/>
    </dgm:pt>
    <dgm:pt modelId="{2AE90129-E615-4A32-A34F-476FEC2877A0}" type="pres">
      <dgm:prSet presAssocID="{B8C22070-35D9-4C26-97CF-8F1D68F0ECC2}" presName="wedge4" presStyleLbl="node1" presStyleIdx="3" presStyleCnt="4"/>
      <dgm:spPr/>
    </dgm:pt>
    <dgm:pt modelId="{66942947-AFB1-42FB-A714-23BAFBB6C13B}" type="pres">
      <dgm:prSet presAssocID="{B8C22070-35D9-4C26-97CF-8F1D68F0ECC2}" presName="dummy4a" presStyleCnt="0"/>
      <dgm:spPr/>
    </dgm:pt>
    <dgm:pt modelId="{479C6BF7-7AEA-4C23-A165-F9D90C1D5196}" type="pres">
      <dgm:prSet presAssocID="{B8C22070-35D9-4C26-97CF-8F1D68F0ECC2}" presName="dummy4b" presStyleCnt="0"/>
      <dgm:spPr/>
    </dgm:pt>
    <dgm:pt modelId="{09726693-E141-4BB1-9E93-809C41FD8344}" type="pres">
      <dgm:prSet presAssocID="{B8C22070-35D9-4C26-97CF-8F1D68F0ECC2}" presName="wedge4Tx" presStyleLbl="node1" presStyleIdx="3" presStyleCnt="4">
        <dgm:presLayoutVars>
          <dgm:chMax val="0"/>
          <dgm:chPref val="0"/>
          <dgm:bulletEnabled val="1"/>
        </dgm:presLayoutVars>
      </dgm:prSet>
      <dgm:spPr/>
    </dgm:pt>
    <dgm:pt modelId="{F17AB59A-B5FA-483C-BDFA-FA47AAE8188C}" type="pres">
      <dgm:prSet presAssocID="{D30D5E8E-1F37-42F4-9C96-78E65BA3631D}" presName="arrowWedge1" presStyleLbl="fgSibTrans2D1" presStyleIdx="0" presStyleCnt="4"/>
      <dgm:spPr>
        <a:solidFill>
          <a:schemeClr val="bg1"/>
        </a:solidFill>
      </dgm:spPr>
    </dgm:pt>
    <dgm:pt modelId="{B3752DEA-A32B-430F-85ED-13B8DA72B6FB}" type="pres">
      <dgm:prSet presAssocID="{CA420783-382E-4F18-AC9D-A59DAFBB4898}" presName="arrowWedge2" presStyleLbl="fgSibTrans2D1" presStyleIdx="1" presStyleCnt="4"/>
      <dgm:spPr>
        <a:solidFill>
          <a:schemeClr val="bg1"/>
        </a:solidFill>
      </dgm:spPr>
    </dgm:pt>
    <dgm:pt modelId="{9801EB0F-63FC-464C-A766-361A8EEA5D95}" type="pres">
      <dgm:prSet presAssocID="{E3D359D0-23BF-42A5-BB6B-23BD6D643F11}" presName="arrowWedge3" presStyleLbl="fgSibTrans2D1" presStyleIdx="2" presStyleCnt="4"/>
      <dgm:spPr>
        <a:solidFill>
          <a:schemeClr val="bg1"/>
        </a:solidFill>
      </dgm:spPr>
    </dgm:pt>
    <dgm:pt modelId="{F4F72A92-4ACE-4CD0-A3EF-67265676A8D5}" type="pres">
      <dgm:prSet presAssocID="{772496A7-59A7-4D69-9C63-97AB8EBA0F91}" presName="arrowWedge4" presStyleLbl="fgSibTrans2D1" presStyleIdx="3" presStyleCnt="4"/>
      <dgm:spPr>
        <a:solidFill>
          <a:schemeClr val="bg1"/>
        </a:solidFill>
      </dgm:spPr>
    </dgm:pt>
  </dgm:ptLst>
  <dgm:cxnLst>
    <dgm:cxn modelId="{B7641119-A5B8-4380-AE30-BB5F0694E461}" srcId="{B8C22070-35D9-4C26-97CF-8F1D68F0ECC2}" destId="{7C673FA2-5060-4A22-BDEC-62A85F1D4C29}" srcOrd="0" destOrd="0" parTransId="{8A966D5D-A71F-4D10-8369-B0B7384CCD8D}" sibTransId="{D30D5E8E-1F37-42F4-9C96-78E65BA3631D}"/>
    <dgm:cxn modelId="{0DAA6619-482A-459D-8507-653E76EA3A67}" type="presOf" srcId="{BFCA436D-9F32-4D2F-9C24-455AA2A4015D}" destId="{11B51C01-DD38-4B01-8E57-69629A641D2B}" srcOrd="1" destOrd="0" presId="urn:microsoft.com/office/officeart/2005/8/layout/cycle8"/>
    <dgm:cxn modelId="{EFEAD534-DC01-4D90-ADB9-12C444CA20CD}" type="presOf" srcId="{B8C22070-35D9-4C26-97CF-8F1D68F0ECC2}" destId="{186AB056-156A-4167-AC3A-C8C37343866F}" srcOrd="0" destOrd="0" presId="urn:microsoft.com/office/officeart/2005/8/layout/cycle8"/>
    <dgm:cxn modelId="{2FD15336-5D10-40E2-B79E-779D85F7E73C}" type="presOf" srcId="{7C673FA2-5060-4A22-BDEC-62A85F1D4C29}" destId="{B234BCAA-F418-49ED-80CC-10BCA995B095}" srcOrd="1" destOrd="0" presId="urn:microsoft.com/office/officeart/2005/8/layout/cycle8"/>
    <dgm:cxn modelId="{C8CB5C5C-8C99-410E-97FF-BBDDEBBBB539}" srcId="{B8C22070-35D9-4C26-97CF-8F1D68F0ECC2}" destId="{5B0B9598-C81D-48C5-952A-22B6D3C132B4}" srcOrd="1" destOrd="0" parTransId="{551D5879-F8FB-42BD-9B65-902610164E4D}" sibTransId="{CA420783-382E-4F18-AC9D-A59DAFBB4898}"/>
    <dgm:cxn modelId="{D569ED6A-AF1A-4DE5-A70C-8EB7D8FDD99A}" type="presOf" srcId="{5B0B9598-C81D-48C5-952A-22B6D3C132B4}" destId="{6D521742-4371-405D-9C07-5515CF340F03}" srcOrd="1" destOrd="0" presId="urn:microsoft.com/office/officeart/2005/8/layout/cycle8"/>
    <dgm:cxn modelId="{6BE91D6F-D811-43D1-9AC5-BD971157CFB8}" type="presOf" srcId="{BFCA436D-9F32-4D2F-9C24-455AA2A4015D}" destId="{650411D9-86E7-4880-A68A-56B58AF4C4F3}" srcOrd="0" destOrd="0" presId="urn:microsoft.com/office/officeart/2005/8/layout/cycle8"/>
    <dgm:cxn modelId="{C615CC7A-05F6-405E-81A6-ECF53CDACAF8}" type="presOf" srcId="{7C673FA2-5060-4A22-BDEC-62A85F1D4C29}" destId="{901303F9-DA52-4D37-81AC-04F2DDE17DA9}" srcOrd="0" destOrd="0" presId="urn:microsoft.com/office/officeart/2005/8/layout/cycle8"/>
    <dgm:cxn modelId="{9F9FB17E-3058-4219-9F2B-A8139E924646}" type="presOf" srcId="{5B0B9598-C81D-48C5-952A-22B6D3C132B4}" destId="{48D87F87-0BBC-4F9D-95B8-575121B56A3E}" srcOrd="0" destOrd="0" presId="urn:microsoft.com/office/officeart/2005/8/layout/cycle8"/>
    <dgm:cxn modelId="{9E12D182-0BD0-43CC-BC3A-5A6F10AE42D1}" srcId="{B8C22070-35D9-4C26-97CF-8F1D68F0ECC2}" destId="{04A17DF8-FD3A-485D-A049-7741CB874FF3}" srcOrd="3" destOrd="0" parTransId="{95DB60FD-0A01-4CF7-92B1-ED91022DF437}" sibTransId="{772496A7-59A7-4D69-9C63-97AB8EBA0F91}"/>
    <dgm:cxn modelId="{3E1E7896-2AB6-4B16-98C6-7070263E79D8}" type="presOf" srcId="{04A17DF8-FD3A-485D-A049-7741CB874FF3}" destId="{2AE90129-E615-4A32-A34F-476FEC2877A0}" srcOrd="0" destOrd="0" presId="urn:microsoft.com/office/officeart/2005/8/layout/cycle8"/>
    <dgm:cxn modelId="{0571D2B2-450B-4699-B89C-EEB77669E850}" srcId="{B8C22070-35D9-4C26-97CF-8F1D68F0ECC2}" destId="{BFCA436D-9F32-4D2F-9C24-455AA2A4015D}" srcOrd="2" destOrd="0" parTransId="{8D9AE9D2-5D12-464A-8028-6F97C36B5766}" sibTransId="{E3D359D0-23BF-42A5-BB6B-23BD6D643F11}"/>
    <dgm:cxn modelId="{FBBC8FED-3C0F-44FE-A42B-ACBF076AA5F2}" type="presOf" srcId="{04A17DF8-FD3A-485D-A049-7741CB874FF3}" destId="{09726693-E141-4BB1-9E93-809C41FD8344}" srcOrd="1" destOrd="0" presId="urn:microsoft.com/office/officeart/2005/8/layout/cycle8"/>
    <dgm:cxn modelId="{A79F8C62-1BEC-4973-865B-4B19E71DCE13}" type="presParOf" srcId="{186AB056-156A-4167-AC3A-C8C37343866F}" destId="{901303F9-DA52-4D37-81AC-04F2DDE17DA9}" srcOrd="0" destOrd="0" presId="urn:microsoft.com/office/officeart/2005/8/layout/cycle8"/>
    <dgm:cxn modelId="{A368CEF5-9BAA-4020-920D-FDA7E895A2B6}" type="presParOf" srcId="{186AB056-156A-4167-AC3A-C8C37343866F}" destId="{9D63DA47-A3E3-400A-9A9E-3692E6E8FA1B}" srcOrd="1" destOrd="0" presId="urn:microsoft.com/office/officeart/2005/8/layout/cycle8"/>
    <dgm:cxn modelId="{11A55078-45D0-43C1-8703-2E77BEDDFE66}" type="presParOf" srcId="{186AB056-156A-4167-AC3A-C8C37343866F}" destId="{AD4CB9A8-59EE-4684-9579-C6545D5D0C08}" srcOrd="2" destOrd="0" presId="urn:microsoft.com/office/officeart/2005/8/layout/cycle8"/>
    <dgm:cxn modelId="{7D5BC476-5E52-4C0D-83D2-4C95B74D6F41}" type="presParOf" srcId="{186AB056-156A-4167-AC3A-C8C37343866F}" destId="{B234BCAA-F418-49ED-80CC-10BCA995B095}" srcOrd="3" destOrd="0" presId="urn:microsoft.com/office/officeart/2005/8/layout/cycle8"/>
    <dgm:cxn modelId="{52EFBBA3-B3A4-40FE-BE87-28949411BA2A}" type="presParOf" srcId="{186AB056-156A-4167-AC3A-C8C37343866F}" destId="{48D87F87-0BBC-4F9D-95B8-575121B56A3E}" srcOrd="4" destOrd="0" presId="urn:microsoft.com/office/officeart/2005/8/layout/cycle8"/>
    <dgm:cxn modelId="{90DF9160-BBAB-48FF-A459-72614DA12419}" type="presParOf" srcId="{186AB056-156A-4167-AC3A-C8C37343866F}" destId="{8883D2A9-D218-4B7A-A057-46471DA40FE3}" srcOrd="5" destOrd="0" presId="urn:microsoft.com/office/officeart/2005/8/layout/cycle8"/>
    <dgm:cxn modelId="{8B00ED98-F0A4-4129-9D1C-61301076FC82}" type="presParOf" srcId="{186AB056-156A-4167-AC3A-C8C37343866F}" destId="{11AD2682-AAA3-412F-81AA-A5EEA2223CF6}" srcOrd="6" destOrd="0" presId="urn:microsoft.com/office/officeart/2005/8/layout/cycle8"/>
    <dgm:cxn modelId="{5C078877-5135-434B-8784-2EA8CCE486A5}" type="presParOf" srcId="{186AB056-156A-4167-AC3A-C8C37343866F}" destId="{6D521742-4371-405D-9C07-5515CF340F03}" srcOrd="7" destOrd="0" presId="urn:microsoft.com/office/officeart/2005/8/layout/cycle8"/>
    <dgm:cxn modelId="{E6B841CE-F7B9-4D70-A372-3F3B3E3DB2D4}" type="presParOf" srcId="{186AB056-156A-4167-AC3A-C8C37343866F}" destId="{650411D9-86E7-4880-A68A-56B58AF4C4F3}" srcOrd="8" destOrd="0" presId="urn:microsoft.com/office/officeart/2005/8/layout/cycle8"/>
    <dgm:cxn modelId="{B250FF93-FDDA-48DC-8EE2-825C5C71F7DE}" type="presParOf" srcId="{186AB056-156A-4167-AC3A-C8C37343866F}" destId="{DE347029-7CE9-4594-AA95-9A498F9B9D0A}" srcOrd="9" destOrd="0" presId="urn:microsoft.com/office/officeart/2005/8/layout/cycle8"/>
    <dgm:cxn modelId="{901521E4-4C3D-44D2-A2C0-4C0B730A0FA5}" type="presParOf" srcId="{186AB056-156A-4167-AC3A-C8C37343866F}" destId="{2A8C9186-C675-41AD-91FD-E1AE9F3ED243}" srcOrd="10" destOrd="0" presId="urn:microsoft.com/office/officeart/2005/8/layout/cycle8"/>
    <dgm:cxn modelId="{89A1698B-B19A-4C5E-8E49-EE02EBB5EBD7}" type="presParOf" srcId="{186AB056-156A-4167-AC3A-C8C37343866F}" destId="{11B51C01-DD38-4B01-8E57-69629A641D2B}" srcOrd="11" destOrd="0" presId="urn:microsoft.com/office/officeart/2005/8/layout/cycle8"/>
    <dgm:cxn modelId="{A207DC9C-0089-42EE-94CD-568C89524CFE}" type="presParOf" srcId="{186AB056-156A-4167-AC3A-C8C37343866F}" destId="{2AE90129-E615-4A32-A34F-476FEC2877A0}" srcOrd="12" destOrd="0" presId="urn:microsoft.com/office/officeart/2005/8/layout/cycle8"/>
    <dgm:cxn modelId="{6A124584-229B-4D72-B196-ECD57F31C457}" type="presParOf" srcId="{186AB056-156A-4167-AC3A-C8C37343866F}" destId="{66942947-AFB1-42FB-A714-23BAFBB6C13B}" srcOrd="13" destOrd="0" presId="urn:microsoft.com/office/officeart/2005/8/layout/cycle8"/>
    <dgm:cxn modelId="{C3119CC2-A12C-42B5-B0E9-440E0EDCAEBD}" type="presParOf" srcId="{186AB056-156A-4167-AC3A-C8C37343866F}" destId="{479C6BF7-7AEA-4C23-A165-F9D90C1D5196}" srcOrd="14" destOrd="0" presId="urn:microsoft.com/office/officeart/2005/8/layout/cycle8"/>
    <dgm:cxn modelId="{3136B1F8-C6C1-4727-8BF7-1BCF7C3544C8}" type="presParOf" srcId="{186AB056-156A-4167-AC3A-C8C37343866F}" destId="{09726693-E141-4BB1-9E93-809C41FD8344}" srcOrd="15" destOrd="0" presId="urn:microsoft.com/office/officeart/2005/8/layout/cycle8"/>
    <dgm:cxn modelId="{689AA21E-EA19-4323-B519-9F34B880D4B1}" type="presParOf" srcId="{186AB056-156A-4167-AC3A-C8C37343866F}" destId="{F17AB59A-B5FA-483C-BDFA-FA47AAE8188C}" srcOrd="16" destOrd="0" presId="urn:microsoft.com/office/officeart/2005/8/layout/cycle8"/>
    <dgm:cxn modelId="{158CA35A-9F94-4D4A-A3E3-FD60C2CD714C}" type="presParOf" srcId="{186AB056-156A-4167-AC3A-C8C37343866F}" destId="{B3752DEA-A32B-430F-85ED-13B8DA72B6FB}" srcOrd="17" destOrd="0" presId="urn:microsoft.com/office/officeart/2005/8/layout/cycle8"/>
    <dgm:cxn modelId="{1034FE6D-CB96-4B90-8E8B-3FCA195C5CDA}" type="presParOf" srcId="{186AB056-156A-4167-AC3A-C8C37343866F}" destId="{9801EB0F-63FC-464C-A766-361A8EEA5D95}" srcOrd="18" destOrd="0" presId="urn:microsoft.com/office/officeart/2005/8/layout/cycle8"/>
    <dgm:cxn modelId="{EE33C058-F5D1-4A15-BE1F-2B3E6B9EA2CB}" type="presParOf" srcId="{186AB056-156A-4167-AC3A-C8C37343866F}" destId="{F4F72A92-4ACE-4CD0-A3EF-67265676A8D5}" srcOrd="19" destOrd="0" presId="urn:microsoft.com/office/officeart/2005/8/layout/cycle8"/>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BA1F07-0961-4E68-AAF7-CBC15D07F9E5}">
      <dsp:nvSpPr>
        <dsp:cNvPr id="0" name=""/>
        <dsp:cNvSpPr/>
      </dsp:nvSpPr>
      <dsp:spPr>
        <a:xfrm>
          <a:off x="11" y="31456"/>
          <a:ext cx="8294346" cy="1204912"/>
        </a:xfrm>
        <a:prstGeom prst="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81280" rIns="81280" bIns="81280" numCol="1" spcCol="1270" anchor="ctr" anchorCtr="0">
          <a:noAutofit/>
        </a:bodyPr>
        <a:lstStyle/>
        <a:p>
          <a:pPr marL="0" lvl="0" indent="0" algn="ctr" defTabSz="1422400">
            <a:lnSpc>
              <a:spcPct val="90000"/>
            </a:lnSpc>
            <a:spcBef>
              <a:spcPct val="0"/>
            </a:spcBef>
            <a:spcAft>
              <a:spcPct val="35000"/>
            </a:spcAft>
            <a:buNone/>
          </a:pPr>
          <a:r>
            <a:rPr lang="en-US" sz="3200" kern="1200" dirty="0"/>
            <a:t>Pharmacist’s Fundamental Responsibilities &amp; Rights</a:t>
          </a:r>
        </a:p>
      </dsp:txBody>
      <dsp:txXfrm>
        <a:off x="11" y="31456"/>
        <a:ext cx="8294346" cy="1204912"/>
      </dsp:txXfrm>
    </dsp:sp>
    <dsp:sp modelId="{DB2BF498-F29C-478F-987D-A7D7218B1A92}">
      <dsp:nvSpPr>
        <dsp:cNvPr id="0" name=""/>
        <dsp:cNvSpPr/>
      </dsp:nvSpPr>
      <dsp:spPr>
        <a:xfrm>
          <a:off x="0" y="1266983"/>
          <a:ext cx="8294370" cy="1204912"/>
        </a:xfrm>
        <a:prstGeom prst="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81280" rIns="81280" bIns="81280" numCol="1" spcCol="1270" anchor="ctr" anchorCtr="0">
          <a:noAutofit/>
        </a:bodyPr>
        <a:lstStyle/>
        <a:p>
          <a:pPr marL="0" lvl="0" indent="0" algn="ctr" defTabSz="1422400">
            <a:lnSpc>
              <a:spcPct val="90000"/>
            </a:lnSpc>
            <a:spcBef>
              <a:spcPct val="0"/>
            </a:spcBef>
            <a:spcAft>
              <a:spcPct val="35000"/>
            </a:spcAft>
            <a:buNone/>
          </a:pPr>
          <a:r>
            <a:rPr lang="en-US" sz="3200" kern="1200" dirty="0"/>
            <a:t>Pharmacy Workplace &amp; Well-being Reporting Portal </a:t>
          </a:r>
          <a:r>
            <a:rPr lang="en-US" sz="2000" kern="1200" dirty="0"/>
            <a:t>(PWWR)</a:t>
          </a:r>
          <a:endParaRPr lang="en-US" sz="3200" kern="1200" dirty="0"/>
        </a:p>
      </dsp:txBody>
      <dsp:txXfrm>
        <a:off x="0" y="1266983"/>
        <a:ext cx="8294370" cy="1204912"/>
      </dsp:txXfrm>
    </dsp:sp>
    <dsp:sp modelId="{E2214BBF-DBAC-4E42-80A9-835C69043B1D}">
      <dsp:nvSpPr>
        <dsp:cNvPr id="0" name=""/>
        <dsp:cNvSpPr/>
      </dsp:nvSpPr>
      <dsp:spPr>
        <a:xfrm>
          <a:off x="6" y="2532141"/>
          <a:ext cx="8294356" cy="1204912"/>
        </a:xfrm>
        <a:prstGeom prst="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81280" rIns="81280" bIns="81280" numCol="1" spcCol="1270" anchor="ctr" anchorCtr="0">
          <a:noAutofit/>
        </a:bodyPr>
        <a:lstStyle/>
        <a:p>
          <a:pPr marL="0" lvl="0" indent="0" algn="ctr" defTabSz="1422400">
            <a:lnSpc>
              <a:spcPct val="90000"/>
            </a:lnSpc>
            <a:spcBef>
              <a:spcPct val="0"/>
            </a:spcBef>
            <a:spcAft>
              <a:spcPct val="35000"/>
            </a:spcAft>
            <a:buNone/>
          </a:pPr>
          <a:r>
            <a:rPr lang="en-US" sz="3200" kern="1200" dirty="0"/>
            <a:t>APhA/NASPA State-based National Survey</a:t>
          </a:r>
        </a:p>
      </dsp:txBody>
      <dsp:txXfrm>
        <a:off x="6" y="2532141"/>
        <a:ext cx="8294356" cy="12049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BA1F07-0961-4E68-AAF7-CBC15D07F9E5}">
      <dsp:nvSpPr>
        <dsp:cNvPr id="0" name=""/>
        <dsp:cNvSpPr/>
      </dsp:nvSpPr>
      <dsp:spPr>
        <a:xfrm>
          <a:off x="11" y="31456"/>
          <a:ext cx="8294346" cy="1204912"/>
        </a:xfrm>
        <a:prstGeom prst="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81280" rIns="81280" bIns="81280" numCol="1" spcCol="1270" anchor="ctr" anchorCtr="0">
          <a:noAutofit/>
        </a:bodyPr>
        <a:lstStyle/>
        <a:p>
          <a:pPr marL="0" lvl="0" indent="0" algn="ctr" defTabSz="1422400">
            <a:lnSpc>
              <a:spcPct val="90000"/>
            </a:lnSpc>
            <a:spcBef>
              <a:spcPct val="0"/>
            </a:spcBef>
            <a:spcAft>
              <a:spcPct val="35000"/>
            </a:spcAft>
            <a:buNone/>
          </a:pPr>
          <a:r>
            <a:rPr lang="en-US" sz="3200" kern="1200" dirty="0"/>
            <a:t>Pharmacist’s Fundamental Responsibilities &amp; Rights</a:t>
          </a:r>
        </a:p>
      </dsp:txBody>
      <dsp:txXfrm>
        <a:off x="11" y="31456"/>
        <a:ext cx="8294346" cy="1204912"/>
      </dsp:txXfrm>
    </dsp:sp>
    <dsp:sp modelId="{DB2BF498-F29C-478F-987D-A7D7218B1A92}">
      <dsp:nvSpPr>
        <dsp:cNvPr id="0" name=""/>
        <dsp:cNvSpPr/>
      </dsp:nvSpPr>
      <dsp:spPr>
        <a:xfrm>
          <a:off x="0" y="1266983"/>
          <a:ext cx="8294370" cy="1204912"/>
        </a:xfrm>
        <a:prstGeom prst="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81280" rIns="81280" bIns="81280" numCol="1" spcCol="1270" anchor="ctr" anchorCtr="0">
          <a:noAutofit/>
        </a:bodyPr>
        <a:lstStyle/>
        <a:p>
          <a:pPr marL="0" lvl="0" indent="0" algn="ctr" defTabSz="1422400">
            <a:lnSpc>
              <a:spcPct val="90000"/>
            </a:lnSpc>
            <a:spcBef>
              <a:spcPct val="0"/>
            </a:spcBef>
            <a:spcAft>
              <a:spcPct val="35000"/>
            </a:spcAft>
            <a:buNone/>
          </a:pPr>
          <a:r>
            <a:rPr lang="en-US" sz="3200" kern="1200" dirty="0"/>
            <a:t>Pharmacy Workplace &amp; Well-being Portal </a:t>
          </a:r>
          <a:r>
            <a:rPr lang="en-US" sz="2000" kern="1200" dirty="0"/>
            <a:t>(PWWR)</a:t>
          </a:r>
          <a:endParaRPr lang="en-US" sz="3200" kern="1200" dirty="0"/>
        </a:p>
      </dsp:txBody>
      <dsp:txXfrm>
        <a:off x="0" y="1266983"/>
        <a:ext cx="8294370" cy="1204912"/>
      </dsp:txXfrm>
    </dsp:sp>
    <dsp:sp modelId="{E2214BBF-DBAC-4E42-80A9-835C69043B1D}">
      <dsp:nvSpPr>
        <dsp:cNvPr id="0" name=""/>
        <dsp:cNvSpPr/>
      </dsp:nvSpPr>
      <dsp:spPr>
        <a:xfrm>
          <a:off x="6" y="2532141"/>
          <a:ext cx="8294356" cy="1204912"/>
        </a:xfrm>
        <a:prstGeom prst="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81280" rIns="81280" bIns="81280" numCol="1" spcCol="1270" anchor="ctr" anchorCtr="0">
          <a:noAutofit/>
        </a:bodyPr>
        <a:lstStyle/>
        <a:p>
          <a:pPr marL="0" lvl="0" indent="0" algn="ctr" defTabSz="1422400">
            <a:lnSpc>
              <a:spcPct val="90000"/>
            </a:lnSpc>
            <a:spcBef>
              <a:spcPct val="0"/>
            </a:spcBef>
            <a:spcAft>
              <a:spcPct val="35000"/>
            </a:spcAft>
            <a:buNone/>
          </a:pPr>
          <a:r>
            <a:rPr lang="en-US" sz="3200" kern="1200" dirty="0"/>
            <a:t>APhA/NASPA State-based National Survey</a:t>
          </a:r>
        </a:p>
      </dsp:txBody>
      <dsp:txXfrm>
        <a:off x="6" y="2532141"/>
        <a:ext cx="8294356" cy="120491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1303F9-DA52-4D37-81AC-04F2DDE17DA9}">
      <dsp:nvSpPr>
        <dsp:cNvPr id="0" name=""/>
        <dsp:cNvSpPr/>
      </dsp:nvSpPr>
      <dsp:spPr>
        <a:xfrm>
          <a:off x="1846563" y="339090"/>
          <a:ext cx="4551680" cy="4551680"/>
        </a:xfrm>
        <a:prstGeom prst="pie">
          <a:avLst>
            <a:gd name="adj1" fmla="val 16200000"/>
            <a:gd name="adj2" fmla="val 0"/>
          </a:avLst>
        </a:prstGeom>
        <a:solidFill>
          <a:srgbClr val="B44198"/>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Open the Conversation</a:t>
          </a:r>
        </a:p>
      </dsp:txBody>
      <dsp:txXfrm>
        <a:off x="4262746" y="1282480"/>
        <a:ext cx="1679786" cy="1246293"/>
      </dsp:txXfrm>
    </dsp:sp>
    <dsp:sp modelId="{48D87F87-0BBC-4F9D-95B8-575121B56A3E}">
      <dsp:nvSpPr>
        <dsp:cNvPr id="0" name=""/>
        <dsp:cNvSpPr/>
      </dsp:nvSpPr>
      <dsp:spPr>
        <a:xfrm>
          <a:off x="1846563" y="491896"/>
          <a:ext cx="4551680" cy="4551680"/>
        </a:xfrm>
        <a:prstGeom prst="pie">
          <a:avLst>
            <a:gd name="adj1" fmla="val 0"/>
            <a:gd name="adj2" fmla="val 5400000"/>
          </a:avLst>
        </a:prstGeom>
        <a:solidFill>
          <a:schemeClr val="bg1">
            <a:lumMod val="8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Describe What Happened</a:t>
          </a:r>
        </a:p>
      </dsp:txBody>
      <dsp:txXfrm>
        <a:off x="4262746" y="2853893"/>
        <a:ext cx="1679786" cy="1246293"/>
      </dsp:txXfrm>
    </dsp:sp>
    <dsp:sp modelId="{650411D9-86E7-4880-A68A-56B58AF4C4F3}">
      <dsp:nvSpPr>
        <dsp:cNvPr id="0" name=""/>
        <dsp:cNvSpPr/>
      </dsp:nvSpPr>
      <dsp:spPr>
        <a:xfrm>
          <a:off x="1693756" y="491896"/>
          <a:ext cx="4551680" cy="4551680"/>
        </a:xfrm>
        <a:prstGeom prst="pie">
          <a:avLst>
            <a:gd name="adj1" fmla="val 5400000"/>
            <a:gd name="adj2" fmla="val 10800000"/>
          </a:avLst>
        </a:prstGeom>
        <a:solidFill>
          <a:schemeClr val="bg1">
            <a:lumMod val="8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Explain the Impact</a:t>
          </a:r>
        </a:p>
      </dsp:txBody>
      <dsp:txXfrm>
        <a:off x="2149466" y="2853893"/>
        <a:ext cx="1679786" cy="1246293"/>
      </dsp:txXfrm>
    </dsp:sp>
    <dsp:sp modelId="{45ADDB64-B14D-4C00-BD10-E068009C5C25}">
      <dsp:nvSpPr>
        <dsp:cNvPr id="0" name=""/>
        <dsp:cNvSpPr/>
      </dsp:nvSpPr>
      <dsp:spPr>
        <a:xfrm>
          <a:off x="1693756" y="339090"/>
          <a:ext cx="4551680" cy="4551680"/>
        </a:xfrm>
        <a:prstGeom prst="pie">
          <a:avLst>
            <a:gd name="adj1" fmla="val 10800000"/>
            <a:gd name="adj2" fmla="val 16200000"/>
          </a:avLst>
        </a:prstGeom>
        <a:solidFill>
          <a:schemeClr val="bg1">
            <a:lumMod val="8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Repair </a:t>
          </a:r>
        </a:p>
      </dsp:txBody>
      <dsp:txXfrm>
        <a:off x="2149466" y="1282480"/>
        <a:ext cx="1679786" cy="1246293"/>
      </dsp:txXfrm>
    </dsp:sp>
    <dsp:sp modelId="{F17AB59A-B5FA-483C-BDFA-FA47AAE8188C}">
      <dsp:nvSpPr>
        <dsp:cNvPr id="0" name=""/>
        <dsp:cNvSpPr/>
      </dsp:nvSpPr>
      <dsp:spPr>
        <a:xfrm>
          <a:off x="1564792" y="57319"/>
          <a:ext cx="5115221" cy="5115221"/>
        </a:xfrm>
        <a:prstGeom prst="circularArrow">
          <a:avLst>
            <a:gd name="adj1" fmla="val 5085"/>
            <a:gd name="adj2" fmla="val 327528"/>
            <a:gd name="adj3" fmla="val 21272472"/>
            <a:gd name="adj4" fmla="val 16200000"/>
            <a:gd name="adj5" fmla="val 5932"/>
          </a:avLst>
        </a:prstGeom>
        <a:solidFill>
          <a:schemeClr val="bg1"/>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0AD72745-8327-40EC-841A-C7AA3D2B6CD5}">
      <dsp:nvSpPr>
        <dsp:cNvPr id="0" name=""/>
        <dsp:cNvSpPr/>
      </dsp:nvSpPr>
      <dsp:spPr>
        <a:xfrm>
          <a:off x="1564792" y="210125"/>
          <a:ext cx="5115221" cy="5115221"/>
        </a:xfrm>
        <a:prstGeom prst="circularArrow">
          <a:avLst>
            <a:gd name="adj1" fmla="val 5085"/>
            <a:gd name="adj2" fmla="val 327528"/>
            <a:gd name="adj3" fmla="val 5072472"/>
            <a:gd name="adj4" fmla="val 0"/>
            <a:gd name="adj5" fmla="val 5932"/>
          </a:avLst>
        </a:prstGeom>
        <a:solidFill>
          <a:schemeClr val="bg1">
            <a:lumMod val="8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473729B3-1A29-4D4F-92DD-B9C8002D5807}">
      <dsp:nvSpPr>
        <dsp:cNvPr id="0" name=""/>
        <dsp:cNvSpPr/>
      </dsp:nvSpPr>
      <dsp:spPr>
        <a:xfrm>
          <a:off x="1411985" y="210125"/>
          <a:ext cx="5115221" cy="5115221"/>
        </a:xfrm>
        <a:prstGeom prst="circularArrow">
          <a:avLst>
            <a:gd name="adj1" fmla="val 5085"/>
            <a:gd name="adj2" fmla="val 327528"/>
            <a:gd name="adj3" fmla="val 10472472"/>
            <a:gd name="adj4" fmla="val 5400000"/>
            <a:gd name="adj5" fmla="val 5932"/>
          </a:avLst>
        </a:prstGeom>
        <a:solidFill>
          <a:schemeClr val="bg1">
            <a:lumMod val="8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62659B24-73FD-43F0-90D4-0AC46E5452BF}">
      <dsp:nvSpPr>
        <dsp:cNvPr id="0" name=""/>
        <dsp:cNvSpPr/>
      </dsp:nvSpPr>
      <dsp:spPr>
        <a:xfrm>
          <a:off x="1411985" y="57319"/>
          <a:ext cx="5115221" cy="5115221"/>
        </a:xfrm>
        <a:prstGeom prst="circularArrow">
          <a:avLst>
            <a:gd name="adj1" fmla="val 5085"/>
            <a:gd name="adj2" fmla="val 327528"/>
            <a:gd name="adj3" fmla="val 15872472"/>
            <a:gd name="adj4" fmla="val 10800000"/>
            <a:gd name="adj5" fmla="val 5932"/>
          </a:avLst>
        </a:prstGeom>
        <a:solidFill>
          <a:schemeClr val="bg1">
            <a:lumMod val="8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1303F9-DA52-4D37-81AC-04F2DDE17DA9}">
      <dsp:nvSpPr>
        <dsp:cNvPr id="0" name=""/>
        <dsp:cNvSpPr/>
      </dsp:nvSpPr>
      <dsp:spPr>
        <a:xfrm>
          <a:off x="1846563" y="339090"/>
          <a:ext cx="4551680" cy="4551680"/>
        </a:xfrm>
        <a:prstGeom prst="pie">
          <a:avLst>
            <a:gd name="adj1" fmla="val 16200000"/>
            <a:gd name="adj2" fmla="val 0"/>
          </a:avLst>
        </a:prstGeom>
        <a:solidFill>
          <a:schemeClr val="bg1">
            <a:lumMod val="8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Open the Conversation </a:t>
          </a:r>
        </a:p>
      </dsp:txBody>
      <dsp:txXfrm>
        <a:off x="4262746" y="1282480"/>
        <a:ext cx="1679786" cy="1246293"/>
      </dsp:txXfrm>
    </dsp:sp>
    <dsp:sp modelId="{48D87F87-0BBC-4F9D-95B8-575121B56A3E}">
      <dsp:nvSpPr>
        <dsp:cNvPr id="0" name=""/>
        <dsp:cNvSpPr/>
      </dsp:nvSpPr>
      <dsp:spPr>
        <a:xfrm>
          <a:off x="1846563" y="491896"/>
          <a:ext cx="4551680" cy="4551680"/>
        </a:xfrm>
        <a:prstGeom prst="pie">
          <a:avLst>
            <a:gd name="adj1" fmla="val 0"/>
            <a:gd name="adj2" fmla="val 5400000"/>
          </a:avLst>
        </a:prstGeom>
        <a:solidFill>
          <a:srgbClr val="4A5FAB"/>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Describe What Happened</a:t>
          </a:r>
        </a:p>
      </dsp:txBody>
      <dsp:txXfrm>
        <a:off x="4262746" y="2853893"/>
        <a:ext cx="1679786" cy="1246293"/>
      </dsp:txXfrm>
    </dsp:sp>
    <dsp:sp modelId="{650411D9-86E7-4880-A68A-56B58AF4C4F3}">
      <dsp:nvSpPr>
        <dsp:cNvPr id="0" name=""/>
        <dsp:cNvSpPr/>
      </dsp:nvSpPr>
      <dsp:spPr>
        <a:xfrm>
          <a:off x="1693756" y="491896"/>
          <a:ext cx="4551680" cy="4551680"/>
        </a:xfrm>
        <a:prstGeom prst="pie">
          <a:avLst>
            <a:gd name="adj1" fmla="val 5400000"/>
            <a:gd name="adj2" fmla="val 10800000"/>
          </a:avLst>
        </a:prstGeom>
        <a:solidFill>
          <a:schemeClr val="bg1">
            <a:lumMod val="8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Explain the Impact</a:t>
          </a:r>
        </a:p>
      </dsp:txBody>
      <dsp:txXfrm>
        <a:off x="2149466" y="2853893"/>
        <a:ext cx="1679786" cy="1246293"/>
      </dsp:txXfrm>
    </dsp:sp>
    <dsp:sp modelId="{2AE90129-E615-4A32-A34F-476FEC2877A0}">
      <dsp:nvSpPr>
        <dsp:cNvPr id="0" name=""/>
        <dsp:cNvSpPr/>
      </dsp:nvSpPr>
      <dsp:spPr>
        <a:xfrm>
          <a:off x="1693756" y="339090"/>
          <a:ext cx="4551680" cy="4551680"/>
        </a:xfrm>
        <a:prstGeom prst="pie">
          <a:avLst>
            <a:gd name="adj1" fmla="val 10800000"/>
            <a:gd name="adj2" fmla="val 16200000"/>
          </a:avLst>
        </a:prstGeom>
        <a:solidFill>
          <a:schemeClr val="bg1">
            <a:lumMod val="8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Repair </a:t>
          </a:r>
        </a:p>
      </dsp:txBody>
      <dsp:txXfrm>
        <a:off x="2149466" y="1282480"/>
        <a:ext cx="1679786" cy="1246293"/>
      </dsp:txXfrm>
    </dsp:sp>
    <dsp:sp modelId="{F17AB59A-B5FA-483C-BDFA-FA47AAE8188C}">
      <dsp:nvSpPr>
        <dsp:cNvPr id="0" name=""/>
        <dsp:cNvSpPr/>
      </dsp:nvSpPr>
      <dsp:spPr>
        <a:xfrm>
          <a:off x="1564792" y="57319"/>
          <a:ext cx="5115221" cy="5115221"/>
        </a:xfrm>
        <a:prstGeom prst="circularArrow">
          <a:avLst>
            <a:gd name="adj1" fmla="val 5085"/>
            <a:gd name="adj2" fmla="val 327528"/>
            <a:gd name="adj3" fmla="val 21272472"/>
            <a:gd name="adj4" fmla="val 16200000"/>
            <a:gd name="adj5" fmla="val 5932"/>
          </a:avLst>
        </a:prstGeom>
        <a:solidFill>
          <a:schemeClr val="bg1"/>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B3752DEA-A32B-430F-85ED-13B8DA72B6FB}">
      <dsp:nvSpPr>
        <dsp:cNvPr id="0" name=""/>
        <dsp:cNvSpPr/>
      </dsp:nvSpPr>
      <dsp:spPr>
        <a:xfrm>
          <a:off x="1564792" y="210125"/>
          <a:ext cx="5115221" cy="5115221"/>
        </a:xfrm>
        <a:prstGeom prst="circularArrow">
          <a:avLst>
            <a:gd name="adj1" fmla="val 5085"/>
            <a:gd name="adj2" fmla="val 327528"/>
            <a:gd name="adj3" fmla="val 5072472"/>
            <a:gd name="adj4" fmla="val 0"/>
            <a:gd name="adj5" fmla="val 5932"/>
          </a:avLst>
        </a:prstGeom>
        <a:solidFill>
          <a:schemeClr val="bg1"/>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9801EB0F-63FC-464C-A766-361A8EEA5D95}">
      <dsp:nvSpPr>
        <dsp:cNvPr id="0" name=""/>
        <dsp:cNvSpPr/>
      </dsp:nvSpPr>
      <dsp:spPr>
        <a:xfrm>
          <a:off x="1411985" y="210125"/>
          <a:ext cx="5115221" cy="5115221"/>
        </a:xfrm>
        <a:prstGeom prst="circularArrow">
          <a:avLst>
            <a:gd name="adj1" fmla="val 5085"/>
            <a:gd name="adj2" fmla="val 327528"/>
            <a:gd name="adj3" fmla="val 10472472"/>
            <a:gd name="adj4" fmla="val 5400000"/>
            <a:gd name="adj5" fmla="val 5932"/>
          </a:avLst>
        </a:prstGeom>
        <a:solidFill>
          <a:schemeClr val="bg1"/>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F4F72A92-4ACE-4CD0-A3EF-67265676A8D5}">
      <dsp:nvSpPr>
        <dsp:cNvPr id="0" name=""/>
        <dsp:cNvSpPr/>
      </dsp:nvSpPr>
      <dsp:spPr>
        <a:xfrm>
          <a:off x="1411985" y="57319"/>
          <a:ext cx="5115221" cy="5115221"/>
        </a:xfrm>
        <a:prstGeom prst="circularArrow">
          <a:avLst>
            <a:gd name="adj1" fmla="val 5085"/>
            <a:gd name="adj2" fmla="val 327528"/>
            <a:gd name="adj3" fmla="val 15872472"/>
            <a:gd name="adj4" fmla="val 10800000"/>
            <a:gd name="adj5" fmla="val 5932"/>
          </a:avLst>
        </a:prstGeom>
        <a:solidFill>
          <a:schemeClr val="bg1"/>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1303F9-DA52-4D37-81AC-04F2DDE17DA9}">
      <dsp:nvSpPr>
        <dsp:cNvPr id="0" name=""/>
        <dsp:cNvSpPr/>
      </dsp:nvSpPr>
      <dsp:spPr>
        <a:xfrm>
          <a:off x="1846563" y="339090"/>
          <a:ext cx="4551680" cy="4551680"/>
        </a:xfrm>
        <a:prstGeom prst="pie">
          <a:avLst>
            <a:gd name="adj1" fmla="val 16200000"/>
            <a:gd name="adj2" fmla="val 0"/>
          </a:avLst>
        </a:prstGeom>
        <a:solidFill>
          <a:schemeClr val="bg1">
            <a:lumMod val="8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Open the Conversation</a:t>
          </a:r>
        </a:p>
      </dsp:txBody>
      <dsp:txXfrm>
        <a:off x="4262746" y="1282480"/>
        <a:ext cx="1679786" cy="1246293"/>
      </dsp:txXfrm>
    </dsp:sp>
    <dsp:sp modelId="{48D87F87-0BBC-4F9D-95B8-575121B56A3E}">
      <dsp:nvSpPr>
        <dsp:cNvPr id="0" name=""/>
        <dsp:cNvSpPr/>
      </dsp:nvSpPr>
      <dsp:spPr>
        <a:xfrm>
          <a:off x="1846563" y="491896"/>
          <a:ext cx="4551680" cy="4551680"/>
        </a:xfrm>
        <a:prstGeom prst="pie">
          <a:avLst>
            <a:gd name="adj1" fmla="val 0"/>
            <a:gd name="adj2" fmla="val 5400000"/>
          </a:avLst>
        </a:prstGeom>
        <a:solidFill>
          <a:schemeClr val="bg1">
            <a:lumMod val="8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Describe What Happened</a:t>
          </a:r>
        </a:p>
      </dsp:txBody>
      <dsp:txXfrm>
        <a:off x="4262746" y="2853893"/>
        <a:ext cx="1679786" cy="1246293"/>
      </dsp:txXfrm>
    </dsp:sp>
    <dsp:sp modelId="{650411D9-86E7-4880-A68A-56B58AF4C4F3}">
      <dsp:nvSpPr>
        <dsp:cNvPr id="0" name=""/>
        <dsp:cNvSpPr/>
      </dsp:nvSpPr>
      <dsp:spPr>
        <a:xfrm>
          <a:off x="1693756" y="491896"/>
          <a:ext cx="4551680" cy="4551680"/>
        </a:xfrm>
        <a:prstGeom prst="pie">
          <a:avLst>
            <a:gd name="adj1" fmla="val 5400000"/>
            <a:gd name="adj2" fmla="val 10800000"/>
          </a:avLst>
        </a:prstGeom>
        <a:solidFill>
          <a:srgbClr val="00B3AA"/>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Explain the Impact</a:t>
          </a:r>
        </a:p>
      </dsp:txBody>
      <dsp:txXfrm>
        <a:off x="2149466" y="2853893"/>
        <a:ext cx="1679786" cy="1246293"/>
      </dsp:txXfrm>
    </dsp:sp>
    <dsp:sp modelId="{2AE90129-E615-4A32-A34F-476FEC2877A0}">
      <dsp:nvSpPr>
        <dsp:cNvPr id="0" name=""/>
        <dsp:cNvSpPr/>
      </dsp:nvSpPr>
      <dsp:spPr>
        <a:xfrm>
          <a:off x="1693756" y="339090"/>
          <a:ext cx="4551680" cy="4551680"/>
        </a:xfrm>
        <a:prstGeom prst="pie">
          <a:avLst>
            <a:gd name="adj1" fmla="val 10800000"/>
            <a:gd name="adj2" fmla="val 16200000"/>
          </a:avLst>
        </a:prstGeom>
        <a:solidFill>
          <a:schemeClr val="bg1">
            <a:lumMod val="8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Repair </a:t>
          </a:r>
        </a:p>
      </dsp:txBody>
      <dsp:txXfrm>
        <a:off x="2149466" y="1282480"/>
        <a:ext cx="1679786" cy="1246293"/>
      </dsp:txXfrm>
    </dsp:sp>
    <dsp:sp modelId="{F17AB59A-B5FA-483C-BDFA-FA47AAE8188C}">
      <dsp:nvSpPr>
        <dsp:cNvPr id="0" name=""/>
        <dsp:cNvSpPr/>
      </dsp:nvSpPr>
      <dsp:spPr>
        <a:xfrm>
          <a:off x="1564792" y="57319"/>
          <a:ext cx="5115221" cy="5115221"/>
        </a:xfrm>
        <a:prstGeom prst="circularArrow">
          <a:avLst>
            <a:gd name="adj1" fmla="val 5085"/>
            <a:gd name="adj2" fmla="val 327528"/>
            <a:gd name="adj3" fmla="val 21272472"/>
            <a:gd name="adj4" fmla="val 16200000"/>
            <a:gd name="adj5" fmla="val 5932"/>
          </a:avLst>
        </a:prstGeom>
        <a:solidFill>
          <a:schemeClr val="bg1"/>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B3752DEA-A32B-430F-85ED-13B8DA72B6FB}">
      <dsp:nvSpPr>
        <dsp:cNvPr id="0" name=""/>
        <dsp:cNvSpPr/>
      </dsp:nvSpPr>
      <dsp:spPr>
        <a:xfrm>
          <a:off x="1564792" y="210125"/>
          <a:ext cx="5115221" cy="5115221"/>
        </a:xfrm>
        <a:prstGeom prst="circularArrow">
          <a:avLst>
            <a:gd name="adj1" fmla="val 5085"/>
            <a:gd name="adj2" fmla="val 327528"/>
            <a:gd name="adj3" fmla="val 5072472"/>
            <a:gd name="adj4" fmla="val 0"/>
            <a:gd name="adj5" fmla="val 5932"/>
          </a:avLst>
        </a:prstGeom>
        <a:solidFill>
          <a:schemeClr val="bg1"/>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9801EB0F-63FC-464C-A766-361A8EEA5D95}">
      <dsp:nvSpPr>
        <dsp:cNvPr id="0" name=""/>
        <dsp:cNvSpPr/>
      </dsp:nvSpPr>
      <dsp:spPr>
        <a:xfrm>
          <a:off x="1411985" y="210125"/>
          <a:ext cx="5115221" cy="5115221"/>
        </a:xfrm>
        <a:prstGeom prst="circularArrow">
          <a:avLst>
            <a:gd name="adj1" fmla="val 5085"/>
            <a:gd name="adj2" fmla="val 327528"/>
            <a:gd name="adj3" fmla="val 10472472"/>
            <a:gd name="adj4" fmla="val 5400000"/>
            <a:gd name="adj5" fmla="val 5932"/>
          </a:avLst>
        </a:prstGeom>
        <a:solidFill>
          <a:schemeClr val="bg1"/>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F4F72A92-4ACE-4CD0-A3EF-67265676A8D5}">
      <dsp:nvSpPr>
        <dsp:cNvPr id="0" name=""/>
        <dsp:cNvSpPr/>
      </dsp:nvSpPr>
      <dsp:spPr>
        <a:xfrm>
          <a:off x="1411985" y="57319"/>
          <a:ext cx="5115221" cy="5115221"/>
        </a:xfrm>
        <a:prstGeom prst="circularArrow">
          <a:avLst>
            <a:gd name="adj1" fmla="val 5085"/>
            <a:gd name="adj2" fmla="val 327528"/>
            <a:gd name="adj3" fmla="val 15872472"/>
            <a:gd name="adj4" fmla="val 10800000"/>
            <a:gd name="adj5" fmla="val 5932"/>
          </a:avLst>
        </a:prstGeom>
        <a:solidFill>
          <a:schemeClr val="bg1"/>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1303F9-DA52-4D37-81AC-04F2DDE17DA9}">
      <dsp:nvSpPr>
        <dsp:cNvPr id="0" name=""/>
        <dsp:cNvSpPr/>
      </dsp:nvSpPr>
      <dsp:spPr>
        <a:xfrm>
          <a:off x="1846563" y="339090"/>
          <a:ext cx="4551680" cy="4551680"/>
        </a:xfrm>
        <a:prstGeom prst="pie">
          <a:avLst>
            <a:gd name="adj1" fmla="val 16200000"/>
            <a:gd name="adj2" fmla="val 0"/>
          </a:avLst>
        </a:prstGeom>
        <a:solidFill>
          <a:schemeClr val="bg1">
            <a:lumMod val="8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Open the Conversation</a:t>
          </a:r>
        </a:p>
      </dsp:txBody>
      <dsp:txXfrm>
        <a:off x="4262746" y="1282480"/>
        <a:ext cx="1679786" cy="1246293"/>
      </dsp:txXfrm>
    </dsp:sp>
    <dsp:sp modelId="{48D87F87-0BBC-4F9D-95B8-575121B56A3E}">
      <dsp:nvSpPr>
        <dsp:cNvPr id="0" name=""/>
        <dsp:cNvSpPr/>
      </dsp:nvSpPr>
      <dsp:spPr>
        <a:xfrm>
          <a:off x="1846563" y="491896"/>
          <a:ext cx="4551680" cy="4551680"/>
        </a:xfrm>
        <a:prstGeom prst="pie">
          <a:avLst>
            <a:gd name="adj1" fmla="val 0"/>
            <a:gd name="adj2" fmla="val 5400000"/>
          </a:avLst>
        </a:prstGeom>
        <a:solidFill>
          <a:schemeClr val="bg1">
            <a:lumMod val="8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Describe What Happened</a:t>
          </a:r>
        </a:p>
      </dsp:txBody>
      <dsp:txXfrm>
        <a:off x="4262746" y="2853893"/>
        <a:ext cx="1679786" cy="1246293"/>
      </dsp:txXfrm>
    </dsp:sp>
    <dsp:sp modelId="{650411D9-86E7-4880-A68A-56B58AF4C4F3}">
      <dsp:nvSpPr>
        <dsp:cNvPr id="0" name=""/>
        <dsp:cNvSpPr/>
      </dsp:nvSpPr>
      <dsp:spPr>
        <a:xfrm>
          <a:off x="1693756" y="491896"/>
          <a:ext cx="4551680" cy="4551680"/>
        </a:xfrm>
        <a:prstGeom prst="pie">
          <a:avLst>
            <a:gd name="adj1" fmla="val 5400000"/>
            <a:gd name="adj2" fmla="val 10800000"/>
          </a:avLst>
        </a:prstGeom>
        <a:solidFill>
          <a:schemeClr val="bg1">
            <a:lumMod val="8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Explain the Impact</a:t>
          </a:r>
        </a:p>
      </dsp:txBody>
      <dsp:txXfrm>
        <a:off x="2149466" y="2853893"/>
        <a:ext cx="1679786" cy="1246293"/>
      </dsp:txXfrm>
    </dsp:sp>
    <dsp:sp modelId="{2AE90129-E615-4A32-A34F-476FEC2877A0}">
      <dsp:nvSpPr>
        <dsp:cNvPr id="0" name=""/>
        <dsp:cNvSpPr/>
      </dsp:nvSpPr>
      <dsp:spPr>
        <a:xfrm>
          <a:off x="1693756" y="339090"/>
          <a:ext cx="4551680" cy="4551680"/>
        </a:xfrm>
        <a:prstGeom prst="pie">
          <a:avLst>
            <a:gd name="adj1" fmla="val 10800000"/>
            <a:gd name="adj2" fmla="val 16200000"/>
          </a:avLst>
        </a:prstGeom>
        <a:solidFill>
          <a:srgbClr val="312B7E"/>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Repair/ Recommit</a:t>
          </a:r>
        </a:p>
      </dsp:txBody>
      <dsp:txXfrm>
        <a:off x="2149466" y="1282480"/>
        <a:ext cx="1679786" cy="1246293"/>
      </dsp:txXfrm>
    </dsp:sp>
    <dsp:sp modelId="{F17AB59A-B5FA-483C-BDFA-FA47AAE8188C}">
      <dsp:nvSpPr>
        <dsp:cNvPr id="0" name=""/>
        <dsp:cNvSpPr/>
      </dsp:nvSpPr>
      <dsp:spPr>
        <a:xfrm>
          <a:off x="1564792" y="57319"/>
          <a:ext cx="5115221" cy="5115221"/>
        </a:xfrm>
        <a:prstGeom prst="circularArrow">
          <a:avLst>
            <a:gd name="adj1" fmla="val 5085"/>
            <a:gd name="adj2" fmla="val 327528"/>
            <a:gd name="adj3" fmla="val 21272472"/>
            <a:gd name="adj4" fmla="val 16200000"/>
            <a:gd name="adj5" fmla="val 5932"/>
          </a:avLst>
        </a:prstGeom>
        <a:solidFill>
          <a:schemeClr val="bg1"/>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B3752DEA-A32B-430F-85ED-13B8DA72B6FB}">
      <dsp:nvSpPr>
        <dsp:cNvPr id="0" name=""/>
        <dsp:cNvSpPr/>
      </dsp:nvSpPr>
      <dsp:spPr>
        <a:xfrm>
          <a:off x="1564792" y="210125"/>
          <a:ext cx="5115221" cy="5115221"/>
        </a:xfrm>
        <a:prstGeom prst="circularArrow">
          <a:avLst>
            <a:gd name="adj1" fmla="val 5085"/>
            <a:gd name="adj2" fmla="val 327528"/>
            <a:gd name="adj3" fmla="val 5072472"/>
            <a:gd name="adj4" fmla="val 0"/>
            <a:gd name="adj5" fmla="val 5932"/>
          </a:avLst>
        </a:prstGeom>
        <a:solidFill>
          <a:schemeClr val="bg1"/>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9801EB0F-63FC-464C-A766-361A8EEA5D95}">
      <dsp:nvSpPr>
        <dsp:cNvPr id="0" name=""/>
        <dsp:cNvSpPr/>
      </dsp:nvSpPr>
      <dsp:spPr>
        <a:xfrm>
          <a:off x="1411985" y="210125"/>
          <a:ext cx="5115221" cy="5115221"/>
        </a:xfrm>
        <a:prstGeom prst="circularArrow">
          <a:avLst>
            <a:gd name="adj1" fmla="val 5085"/>
            <a:gd name="adj2" fmla="val 327528"/>
            <a:gd name="adj3" fmla="val 10472472"/>
            <a:gd name="adj4" fmla="val 5400000"/>
            <a:gd name="adj5" fmla="val 5932"/>
          </a:avLst>
        </a:prstGeom>
        <a:solidFill>
          <a:schemeClr val="bg1"/>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F4F72A92-4ACE-4CD0-A3EF-67265676A8D5}">
      <dsp:nvSpPr>
        <dsp:cNvPr id="0" name=""/>
        <dsp:cNvSpPr/>
      </dsp:nvSpPr>
      <dsp:spPr>
        <a:xfrm>
          <a:off x="1411985" y="57319"/>
          <a:ext cx="5115221" cy="5115221"/>
        </a:xfrm>
        <a:prstGeom prst="circularArrow">
          <a:avLst>
            <a:gd name="adj1" fmla="val 5085"/>
            <a:gd name="adj2" fmla="val 327528"/>
            <a:gd name="adj3" fmla="val 15872472"/>
            <a:gd name="adj4" fmla="val 10800000"/>
            <a:gd name="adj5" fmla="val 5932"/>
          </a:avLst>
        </a:prstGeom>
        <a:solidFill>
          <a:schemeClr val="bg1"/>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1303F9-DA52-4D37-81AC-04F2DDE17DA9}">
      <dsp:nvSpPr>
        <dsp:cNvPr id="0" name=""/>
        <dsp:cNvSpPr/>
      </dsp:nvSpPr>
      <dsp:spPr>
        <a:xfrm>
          <a:off x="1846563" y="339090"/>
          <a:ext cx="4551680" cy="4551680"/>
        </a:xfrm>
        <a:prstGeom prst="pie">
          <a:avLst>
            <a:gd name="adj1" fmla="val 16200000"/>
            <a:gd name="adj2" fmla="val 0"/>
          </a:avLst>
        </a:prstGeom>
        <a:solidFill>
          <a:srgbClr val="B44198"/>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Open the Conversation</a:t>
          </a:r>
        </a:p>
      </dsp:txBody>
      <dsp:txXfrm>
        <a:off x="4262746" y="1282480"/>
        <a:ext cx="1679786" cy="1246293"/>
      </dsp:txXfrm>
    </dsp:sp>
    <dsp:sp modelId="{48D87F87-0BBC-4F9D-95B8-575121B56A3E}">
      <dsp:nvSpPr>
        <dsp:cNvPr id="0" name=""/>
        <dsp:cNvSpPr/>
      </dsp:nvSpPr>
      <dsp:spPr>
        <a:xfrm>
          <a:off x="1846563" y="491896"/>
          <a:ext cx="4551680" cy="4551680"/>
        </a:xfrm>
        <a:prstGeom prst="pie">
          <a:avLst>
            <a:gd name="adj1" fmla="val 0"/>
            <a:gd name="adj2" fmla="val 5400000"/>
          </a:avLst>
        </a:prstGeom>
        <a:solidFill>
          <a:srgbClr val="4A5FAB"/>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Describe What Happened</a:t>
          </a:r>
        </a:p>
      </dsp:txBody>
      <dsp:txXfrm>
        <a:off x="4262746" y="2853893"/>
        <a:ext cx="1679786" cy="1246293"/>
      </dsp:txXfrm>
    </dsp:sp>
    <dsp:sp modelId="{650411D9-86E7-4880-A68A-56B58AF4C4F3}">
      <dsp:nvSpPr>
        <dsp:cNvPr id="0" name=""/>
        <dsp:cNvSpPr/>
      </dsp:nvSpPr>
      <dsp:spPr>
        <a:xfrm>
          <a:off x="1693756" y="491896"/>
          <a:ext cx="4551680" cy="4551680"/>
        </a:xfrm>
        <a:prstGeom prst="pie">
          <a:avLst>
            <a:gd name="adj1" fmla="val 5400000"/>
            <a:gd name="adj2" fmla="val 10800000"/>
          </a:avLst>
        </a:prstGeom>
        <a:solidFill>
          <a:srgbClr val="00B3AA"/>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Explain the Impact</a:t>
          </a:r>
        </a:p>
      </dsp:txBody>
      <dsp:txXfrm>
        <a:off x="2149466" y="2853893"/>
        <a:ext cx="1679786" cy="1246293"/>
      </dsp:txXfrm>
    </dsp:sp>
    <dsp:sp modelId="{2AE90129-E615-4A32-A34F-476FEC2877A0}">
      <dsp:nvSpPr>
        <dsp:cNvPr id="0" name=""/>
        <dsp:cNvSpPr/>
      </dsp:nvSpPr>
      <dsp:spPr>
        <a:xfrm>
          <a:off x="1693756" y="339090"/>
          <a:ext cx="4551680" cy="4551680"/>
        </a:xfrm>
        <a:prstGeom prst="pie">
          <a:avLst>
            <a:gd name="adj1" fmla="val 10800000"/>
            <a:gd name="adj2" fmla="val 16200000"/>
          </a:avLst>
        </a:prstGeom>
        <a:solidFill>
          <a:srgbClr val="312B7E"/>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Repair </a:t>
          </a:r>
        </a:p>
      </dsp:txBody>
      <dsp:txXfrm>
        <a:off x="2149466" y="1282480"/>
        <a:ext cx="1679786" cy="1246293"/>
      </dsp:txXfrm>
    </dsp:sp>
    <dsp:sp modelId="{F17AB59A-B5FA-483C-BDFA-FA47AAE8188C}">
      <dsp:nvSpPr>
        <dsp:cNvPr id="0" name=""/>
        <dsp:cNvSpPr/>
      </dsp:nvSpPr>
      <dsp:spPr>
        <a:xfrm>
          <a:off x="1564792" y="57319"/>
          <a:ext cx="5115221" cy="5115221"/>
        </a:xfrm>
        <a:prstGeom prst="circularArrow">
          <a:avLst>
            <a:gd name="adj1" fmla="val 5085"/>
            <a:gd name="adj2" fmla="val 327528"/>
            <a:gd name="adj3" fmla="val 21272472"/>
            <a:gd name="adj4" fmla="val 16200000"/>
            <a:gd name="adj5" fmla="val 5932"/>
          </a:avLst>
        </a:prstGeom>
        <a:solidFill>
          <a:schemeClr val="bg1"/>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B3752DEA-A32B-430F-85ED-13B8DA72B6FB}">
      <dsp:nvSpPr>
        <dsp:cNvPr id="0" name=""/>
        <dsp:cNvSpPr/>
      </dsp:nvSpPr>
      <dsp:spPr>
        <a:xfrm>
          <a:off x="1564792" y="210125"/>
          <a:ext cx="5115221" cy="5115221"/>
        </a:xfrm>
        <a:prstGeom prst="circularArrow">
          <a:avLst>
            <a:gd name="adj1" fmla="val 5085"/>
            <a:gd name="adj2" fmla="val 327528"/>
            <a:gd name="adj3" fmla="val 5072472"/>
            <a:gd name="adj4" fmla="val 0"/>
            <a:gd name="adj5" fmla="val 5932"/>
          </a:avLst>
        </a:prstGeom>
        <a:solidFill>
          <a:schemeClr val="bg1"/>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9801EB0F-63FC-464C-A766-361A8EEA5D95}">
      <dsp:nvSpPr>
        <dsp:cNvPr id="0" name=""/>
        <dsp:cNvSpPr/>
      </dsp:nvSpPr>
      <dsp:spPr>
        <a:xfrm>
          <a:off x="1411985" y="210125"/>
          <a:ext cx="5115221" cy="5115221"/>
        </a:xfrm>
        <a:prstGeom prst="circularArrow">
          <a:avLst>
            <a:gd name="adj1" fmla="val 5085"/>
            <a:gd name="adj2" fmla="val 327528"/>
            <a:gd name="adj3" fmla="val 10472472"/>
            <a:gd name="adj4" fmla="val 5400000"/>
            <a:gd name="adj5" fmla="val 5932"/>
          </a:avLst>
        </a:prstGeom>
        <a:solidFill>
          <a:schemeClr val="bg1"/>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F4F72A92-4ACE-4CD0-A3EF-67265676A8D5}">
      <dsp:nvSpPr>
        <dsp:cNvPr id="0" name=""/>
        <dsp:cNvSpPr/>
      </dsp:nvSpPr>
      <dsp:spPr>
        <a:xfrm>
          <a:off x="1411985" y="57319"/>
          <a:ext cx="5115221" cy="5115221"/>
        </a:xfrm>
        <a:prstGeom prst="circularArrow">
          <a:avLst>
            <a:gd name="adj1" fmla="val 5085"/>
            <a:gd name="adj2" fmla="val 327528"/>
            <a:gd name="adj3" fmla="val 15872472"/>
            <a:gd name="adj4" fmla="val 10800000"/>
            <a:gd name="adj5" fmla="val 5932"/>
          </a:avLst>
        </a:prstGeom>
        <a:solidFill>
          <a:schemeClr val="bg1"/>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2.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2283"/>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4143375" y="0"/>
            <a:ext cx="3169920" cy="482283"/>
          </a:xfrm>
          <a:prstGeom prst="rect">
            <a:avLst/>
          </a:prstGeom>
        </p:spPr>
        <p:txBody>
          <a:bodyPr vert="horz" lIns="91440" tIns="45720" rIns="91440" bIns="45720" rtlCol="0"/>
          <a:lstStyle>
            <a:lvl1pPr algn="r">
              <a:defRPr sz="1200"/>
            </a:lvl1pPr>
          </a:lstStyle>
          <a:p>
            <a:fld id="{483BB289-2EF0-FA4F-9397-F624EEC9C17F}" type="datetimeFigureOut">
              <a:rPr lang="en-US" smtClean="0"/>
              <a:t>12/18/2023</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31520" y="4620579"/>
            <a:ext cx="5852160" cy="378047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8919"/>
            <a:ext cx="3169920" cy="482282"/>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375" y="9118919"/>
            <a:ext cx="3169920" cy="482282"/>
          </a:xfrm>
          <a:prstGeom prst="rect">
            <a:avLst/>
          </a:prstGeom>
        </p:spPr>
        <p:txBody>
          <a:bodyPr vert="horz" lIns="91440" tIns="45720" rIns="91440" bIns="45720" rtlCol="0" anchor="b"/>
          <a:lstStyle>
            <a:lvl1pPr algn="r">
              <a:defRPr sz="1200"/>
            </a:lvl1pPr>
          </a:lstStyle>
          <a:p>
            <a:fld id="{0EAB7227-B331-9740-813C-133FA7EC3AEA}" type="slidenum">
              <a:rPr lang="en-US" smtClean="0"/>
              <a:t>‹#›</a:t>
            </a:fld>
            <a:endParaRPr lang="en-US" dirty="0"/>
          </a:p>
        </p:txBody>
      </p:sp>
    </p:spTree>
    <p:extLst>
      <p:ext uri="{BB962C8B-B14F-4D97-AF65-F5344CB8AC3E}">
        <p14:creationId xmlns:p14="http://schemas.microsoft.com/office/powerpoint/2010/main" val="29200621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AB7227-B331-9740-813C-133FA7EC3AEA}" type="slidenum">
              <a:rPr lang="en-US" smtClean="0"/>
              <a:t>1</a:t>
            </a:fld>
            <a:endParaRPr lang="en-US" dirty="0"/>
          </a:p>
        </p:txBody>
      </p:sp>
    </p:spTree>
    <p:extLst>
      <p:ext uri="{BB962C8B-B14F-4D97-AF65-F5344CB8AC3E}">
        <p14:creationId xmlns:p14="http://schemas.microsoft.com/office/powerpoint/2010/main" val="37530906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EAB7227-B331-9740-813C-133FA7EC3AEA}" type="slidenum">
              <a:rPr lang="en-US" smtClean="0"/>
              <a:t>10</a:t>
            </a:fld>
            <a:endParaRPr lang="en-US" dirty="0"/>
          </a:p>
        </p:txBody>
      </p:sp>
    </p:spTree>
    <p:extLst>
      <p:ext uri="{BB962C8B-B14F-4D97-AF65-F5344CB8AC3E}">
        <p14:creationId xmlns:p14="http://schemas.microsoft.com/office/powerpoint/2010/main" val="11263431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AB7227-B331-9740-813C-133FA7EC3AEA}" type="slidenum">
              <a:rPr lang="en-US" smtClean="0"/>
              <a:t>11</a:t>
            </a:fld>
            <a:endParaRPr lang="en-US" dirty="0"/>
          </a:p>
        </p:txBody>
      </p:sp>
    </p:spTree>
    <p:extLst>
      <p:ext uri="{BB962C8B-B14F-4D97-AF65-F5344CB8AC3E}">
        <p14:creationId xmlns:p14="http://schemas.microsoft.com/office/powerpoint/2010/main" val="29765329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AB7227-B331-9740-813C-133FA7EC3AEA}" type="slidenum">
              <a:rPr lang="en-US" smtClean="0"/>
              <a:t>12</a:t>
            </a:fld>
            <a:endParaRPr lang="en-US" dirty="0"/>
          </a:p>
        </p:txBody>
      </p:sp>
    </p:spTree>
    <p:extLst>
      <p:ext uri="{BB962C8B-B14F-4D97-AF65-F5344CB8AC3E}">
        <p14:creationId xmlns:p14="http://schemas.microsoft.com/office/powerpoint/2010/main" val="7990946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AB7227-B331-9740-813C-133FA7EC3AEA}" type="slidenum">
              <a:rPr lang="en-US" smtClean="0"/>
              <a:t>13</a:t>
            </a:fld>
            <a:endParaRPr lang="en-US" dirty="0"/>
          </a:p>
        </p:txBody>
      </p:sp>
    </p:spTree>
    <p:extLst>
      <p:ext uri="{BB962C8B-B14F-4D97-AF65-F5344CB8AC3E}">
        <p14:creationId xmlns:p14="http://schemas.microsoft.com/office/powerpoint/2010/main" val="21042419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AB7227-B331-9740-813C-133FA7EC3AEA}" type="slidenum">
              <a:rPr lang="en-US" smtClean="0"/>
              <a:t>14</a:t>
            </a:fld>
            <a:endParaRPr lang="en-US" dirty="0"/>
          </a:p>
        </p:txBody>
      </p:sp>
    </p:spTree>
    <p:extLst>
      <p:ext uri="{BB962C8B-B14F-4D97-AF65-F5344CB8AC3E}">
        <p14:creationId xmlns:p14="http://schemas.microsoft.com/office/powerpoint/2010/main" val="16091807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AB7227-B331-9740-813C-133FA7EC3AEA}" type="slidenum">
              <a:rPr lang="en-US" smtClean="0"/>
              <a:t>15</a:t>
            </a:fld>
            <a:endParaRPr lang="en-US" dirty="0"/>
          </a:p>
        </p:txBody>
      </p:sp>
    </p:spTree>
    <p:extLst>
      <p:ext uri="{BB962C8B-B14F-4D97-AF65-F5344CB8AC3E}">
        <p14:creationId xmlns:p14="http://schemas.microsoft.com/office/powerpoint/2010/main" val="18387956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AB7227-B331-9740-813C-133FA7EC3AEA}" type="slidenum">
              <a:rPr lang="en-US" smtClean="0"/>
              <a:t>16</a:t>
            </a:fld>
            <a:endParaRPr lang="en-US" dirty="0"/>
          </a:p>
        </p:txBody>
      </p:sp>
    </p:spTree>
    <p:extLst>
      <p:ext uri="{BB962C8B-B14F-4D97-AF65-F5344CB8AC3E}">
        <p14:creationId xmlns:p14="http://schemas.microsoft.com/office/powerpoint/2010/main" val="20646879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AB7227-B331-9740-813C-133FA7EC3AEA}" type="slidenum">
              <a:rPr lang="en-US" smtClean="0"/>
              <a:t>17</a:t>
            </a:fld>
            <a:endParaRPr lang="en-US" dirty="0"/>
          </a:p>
        </p:txBody>
      </p:sp>
    </p:spTree>
    <p:extLst>
      <p:ext uri="{BB962C8B-B14F-4D97-AF65-F5344CB8AC3E}">
        <p14:creationId xmlns:p14="http://schemas.microsoft.com/office/powerpoint/2010/main" val="26828668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AB7227-B331-9740-813C-133FA7EC3AEA}" type="slidenum">
              <a:rPr lang="en-US" smtClean="0"/>
              <a:t>18</a:t>
            </a:fld>
            <a:endParaRPr lang="en-US" dirty="0"/>
          </a:p>
        </p:txBody>
      </p:sp>
    </p:spTree>
    <p:extLst>
      <p:ext uri="{BB962C8B-B14F-4D97-AF65-F5344CB8AC3E}">
        <p14:creationId xmlns:p14="http://schemas.microsoft.com/office/powerpoint/2010/main" val="20862605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AB7227-B331-9740-813C-133FA7EC3AEA}" type="slidenum">
              <a:rPr lang="en-US" smtClean="0"/>
              <a:t>19</a:t>
            </a:fld>
            <a:endParaRPr lang="en-US" dirty="0"/>
          </a:p>
        </p:txBody>
      </p:sp>
    </p:spTree>
    <p:extLst>
      <p:ext uri="{BB962C8B-B14F-4D97-AF65-F5344CB8AC3E}">
        <p14:creationId xmlns:p14="http://schemas.microsoft.com/office/powerpoint/2010/main" val="4224512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AB7227-B331-9740-813C-133FA7EC3AEA}" type="slidenum">
              <a:rPr lang="en-US" smtClean="0"/>
              <a:t>2</a:t>
            </a:fld>
            <a:endParaRPr lang="en-US" dirty="0"/>
          </a:p>
        </p:txBody>
      </p:sp>
    </p:spTree>
    <p:extLst>
      <p:ext uri="{BB962C8B-B14F-4D97-AF65-F5344CB8AC3E}">
        <p14:creationId xmlns:p14="http://schemas.microsoft.com/office/powerpoint/2010/main" val="11532753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AB7227-B331-9740-813C-133FA7EC3AEA}" type="slidenum">
              <a:rPr lang="en-US" smtClean="0"/>
              <a:t>20</a:t>
            </a:fld>
            <a:endParaRPr lang="en-US" dirty="0"/>
          </a:p>
        </p:txBody>
      </p:sp>
    </p:spTree>
    <p:extLst>
      <p:ext uri="{BB962C8B-B14F-4D97-AF65-F5344CB8AC3E}">
        <p14:creationId xmlns:p14="http://schemas.microsoft.com/office/powerpoint/2010/main" val="38685856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AB7227-B331-9740-813C-133FA7EC3AEA}" type="slidenum">
              <a:rPr lang="en-US" smtClean="0"/>
              <a:t>21</a:t>
            </a:fld>
            <a:endParaRPr lang="en-US" dirty="0"/>
          </a:p>
        </p:txBody>
      </p:sp>
    </p:spTree>
    <p:extLst>
      <p:ext uri="{BB962C8B-B14F-4D97-AF65-F5344CB8AC3E}">
        <p14:creationId xmlns:p14="http://schemas.microsoft.com/office/powerpoint/2010/main" val="17875709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AB7227-B331-9740-813C-133FA7EC3AEA}" type="slidenum">
              <a:rPr lang="en-US" smtClean="0"/>
              <a:t>22</a:t>
            </a:fld>
            <a:endParaRPr lang="en-US" dirty="0"/>
          </a:p>
        </p:txBody>
      </p:sp>
    </p:spTree>
    <p:extLst>
      <p:ext uri="{BB962C8B-B14F-4D97-AF65-F5344CB8AC3E}">
        <p14:creationId xmlns:p14="http://schemas.microsoft.com/office/powerpoint/2010/main" val="33780449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AB7227-B331-9740-813C-133FA7EC3AEA}" type="slidenum">
              <a:rPr lang="en-US" smtClean="0"/>
              <a:t>23</a:t>
            </a:fld>
            <a:endParaRPr lang="en-US" dirty="0"/>
          </a:p>
        </p:txBody>
      </p:sp>
    </p:spTree>
    <p:extLst>
      <p:ext uri="{BB962C8B-B14F-4D97-AF65-F5344CB8AC3E}">
        <p14:creationId xmlns:p14="http://schemas.microsoft.com/office/powerpoint/2010/main" val="2580088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AB7227-B331-9740-813C-133FA7EC3AEA}" type="slidenum">
              <a:rPr lang="en-US" smtClean="0"/>
              <a:t>24</a:t>
            </a:fld>
            <a:endParaRPr lang="en-US" dirty="0"/>
          </a:p>
        </p:txBody>
      </p:sp>
    </p:spTree>
    <p:extLst>
      <p:ext uri="{BB962C8B-B14F-4D97-AF65-F5344CB8AC3E}">
        <p14:creationId xmlns:p14="http://schemas.microsoft.com/office/powerpoint/2010/main" val="11326596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AB7227-B331-9740-813C-133FA7EC3AEA}" type="slidenum">
              <a:rPr lang="en-US" smtClean="0"/>
              <a:t>25</a:t>
            </a:fld>
            <a:endParaRPr lang="en-US" dirty="0"/>
          </a:p>
        </p:txBody>
      </p:sp>
    </p:spTree>
    <p:extLst>
      <p:ext uri="{BB962C8B-B14F-4D97-AF65-F5344CB8AC3E}">
        <p14:creationId xmlns:p14="http://schemas.microsoft.com/office/powerpoint/2010/main" val="35047902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5"/>
          </p:nvPr>
        </p:nvSpPr>
        <p:spPr/>
        <p:txBody>
          <a:bodyPr/>
          <a:lstStyle/>
          <a:p>
            <a:fld id="{0EAB7227-B331-9740-813C-133FA7EC3AEA}" type="slidenum">
              <a:rPr lang="en-US" smtClean="0"/>
              <a:t>26</a:t>
            </a:fld>
            <a:endParaRPr lang="en-US" dirty="0"/>
          </a:p>
        </p:txBody>
      </p:sp>
    </p:spTree>
    <p:extLst>
      <p:ext uri="{BB962C8B-B14F-4D97-AF65-F5344CB8AC3E}">
        <p14:creationId xmlns:p14="http://schemas.microsoft.com/office/powerpoint/2010/main" val="13766891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sng" dirty="0"/>
          </a:p>
          <a:p>
            <a:r>
              <a:rPr lang="en-US" u="sng" dirty="0"/>
              <a:t>  </a:t>
            </a:r>
          </a:p>
          <a:p>
            <a:endParaRPr lang="en-US" dirty="0"/>
          </a:p>
          <a:p>
            <a:r>
              <a:rPr lang="en-US" dirty="0"/>
              <a:t> </a:t>
            </a:r>
          </a:p>
          <a:p>
            <a:endParaRPr lang="en-US" dirty="0"/>
          </a:p>
          <a:p>
            <a:endParaRPr lang="en-US" dirty="0"/>
          </a:p>
        </p:txBody>
      </p:sp>
      <p:sp>
        <p:nvSpPr>
          <p:cNvPr id="4" name="Slide Number Placeholder 3"/>
          <p:cNvSpPr>
            <a:spLocks noGrp="1"/>
          </p:cNvSpPr>
          <p:nvPr>
            <p:ph type="sldNum" sz="quarter" idx="5"/>
          </p:nvPr>
        </p:nvSpPr>
        <p:spPr/>
        <p:txBody>
          <a:bodyPr/>
          <a:lstStyle/>
          <a:p>
            <a:fld id="{0EAB7227-B331-9740-813C-133FA7EC3AEA}" type="slidenum">
              <a:rPr lang="en-US" smtClean="0"/>
              <a:t>27</a:t>
            </a:fld>
            <a:endParaRPr lang="en-US" dirty="0"/>
          </a:p>
        </p:txBody>
      </p:sp>
    </p:spTree>
    <p:extLst>
      <p:ext uri="{BB962C8B-B14F-4D97-AF65-F5344CB8AC3E}">
        <p14:creationId xmlns:p14="http://schemas.microsoft.com/office/powerpoint/2010/main" val="24331555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5"/>
          </p:nvPr>
        </p:nvSpPr>
        <p:spPr/>
        <p:txBody>
          <a:bodyPr/>
          <a:lstStyle/>
          <a:p>
            <a:fld id="{0EAB7227-B331-9740-813C-133FA7EC3AEA}" type="slidenum">
              <a:rPr lang="en-US" smtClean="0"/>
              <a:t>28</a:t>
            </a:fld>
            <a:endParaRPr lang="en-US" dirty="0"/>
          </a:p>
        </p:txBody>
      </p:sp>
    </p:spTree>
    <p:extLst>
      <p:ext uri="{BB962C8B-B14F-4D97-AF65-F5344CB8AC3E}">
        <p14:creationId xmlns:p14="http://schemas.microsoft.com/office/powerpoint/2010/main" val="38003061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0EAB7227-B331-9740-813C-133FA7EC3AEA}" type="slidenum">
              <a:rPr lang="en-US" smtClean="0"/>
              <a:t>29</a:t>
            </a:fld>
            <a:endParaRPr lang="en-US" dirty="0"/>
          </a:p>
        </p:txBody>
      </p:sp>
    </p:spTree>
    <p:extLst>
      <p:ext uri="{BB962C8B-B14F-4D97-AF65-F5344CB8AC3E}">
        <p14:creationId xmlns:p14="http://schemas.microsoft.com/office/powerpoint/2010/main" val="4239068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AB7227-B331-9740-813C-133FA7EC3AEA}" type="slidenum">
              <a:rPr lang="en-US" smtClean="0"/>
              <a:t>3</a:t>
            </a:fld>
            <a:endParaRPr lang="en-US" dirty="0"/>
          </a:p>
        </p:txBody>
      </p:sp>
    </p:spTree>
    <p:extLst>
      <p:ext uri="{BB962C8B-B14F-4D97-AF65-F5344CB8AC3E}">
        <p14:creationId xmlns:p14="http://schemas.microsoft.com/office/powerpoint/2010/main" val="42118864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AB7227-B331-9740-813C-133FA7EC3AEA}" type="slidenum">
              <a:rPr lang="en-US" smtClean="0"/>
              <a:t>30</a:t>
            </a:fld>
            <a:endParaRPr lang="en-US" dirty="0"/>
          </a:p>
        </p:txBody>
      </p:sp>
    </p:spTree>
    <p:extLst>
      <p:ext uri="{BB962C8B-B14F-4D97-AF65-F5344CB8AC3E}">
        <p14:creationId xmlns:p14="http://schemas.microsoft.com/office/powerpoint/2010/main" val="14550661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AB7227-B331-9740-813C-133FA7EC3AEA}" type="slidenum">
              <a:rPr lang="en-US" smtClean="0"/>
              <a:t>31</a:t>
            </a:fld>
            <a:endParaRPr lang="en-US" dirty="0"/>
          </a:p>
        </p:txBody>
      </p:sp>
    </p:spTree>
    <p:extLst>
      <p:ext uri="{BB962C8B-B14F-4D97-AF65-F5344CB8AC3E}">
        <p14:creationId xmlns:p14="http://schemas.microsoft.com/office/powerpoint/2010/main" val="40214779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AB7227-B331-9740-813C-133FA7EC3AEA}" type="slidenum">
              <a:rPr lang="en-US" smtClean="0"/>
              <a:t>32</a:t>
            </a:fld>
            <a:endParaRPr lang="en-US" dirty="0"/>
          </a:p>
        </p:txBody>
      </p:sp>
    </p:spTree>
    <p:extLst>
      <p:ext uri="{BB962C8B-B14F-4D97-AF65-F5344CB8AC3E}">
        <p14:creationId xmlns:p14="http://schemas.microsoft.com/office/powerpoint/2010/main" val="8238572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endParaRPr lang="en-US" dirty="0"/>
          </a:p>
        </p:txBody>
      </p:sp>
      <p:sp>
        <p:nvSpPr>
          <p:cNvPr id="4" name="Slide Number Placeholder 3"/>
          <p:cNvSpPr>
            <a:spLocks noGrp="1"/>
          </p:cNvSpPr>
          <p:nvPr>
            <p:ph type="sldNum" sz="quarter" idx="5"/>
          </p:nvPr>
        </p:nvSpPr>
        <p:spPr/>
        <p:txBody>
          <a:bodyPr/>
          <a:lstStyle/>
          <a:p>
            <a:fld id="{0EAB7227-B331-9740-813C-133FA7EC3AEA}" type="slidenum">
              <a:rPr lang="en-US" smtClean="0"/>
              <a:t>33</a:t>
            </a:fld>
            <a:endParaRPr lang="en-US" dirty="0"/>
          </a:p>
        </p:txBody>
      </p:sp>
    </p:spTree>
    <p:extLst>
      <p:ext uri="{BB962C8B-B14F-4D97-AF65-F5344CB8AC3E}">
        <p14:creationId xmlns:p14="http://schemas.microsoft.com/office/powerpoint/2010/main" val="17652958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AB7227-B331-9740-813C-133FA7EC3AEA}" type="slidenum">
              <a:rPr lang="en-US" smtClean="0"/>
              <a:t>34</a:t>
            </a:fld>
            <a:endParaRPr lang="en-US" dirty="0"/>
          </a:p>
        </p:txBody>
      </p:sp>
    </p:spTree>
    <p:extLst>
      <p:ext uri="{BB962C8B-B14F-4D97-AF65-F5344CB8AC3E}">
        <p14:creationId xmlns:p14="http://schemas.microsoft.com/office/powerpoint/2010/main" val="19622158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AB7227-B331-9740-813C-133FA7EC3AEA}" type="slidenum">
              <a:rPr lang="en-US" smtClean="0"/>
              <a:t>35</a:t>
            </a:fld>
            <a:endParaRPr lang="en-US" dirty="0"/>
          </a:p>
        </p:txBody>
      </p:sp>
    </p:spTree>
    <p:extLst>
      <p:ext uri="{BB962C8B-B14F-4D97-AF65-F5344CB8AC3E}">
        <p14:creationId xmlns:p14="http://schemas.microsoft.com/office/powerpoint/2010/main" val="24394682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endParaRPr lang="en-US" dirty="0"/>
          </a:p>
        </p:txBody>
      </p:sp>
      <p:sp>
        <p:nvSpPr>
          <p:cNvPr id="4" name="Slide Number Placeholder 3"/>
          <p:cNvSpPr>
            <a:spLocks noGrp="1"/>
          </p:cNvSpPr>
          <p:nvPr>
            <p:ph type="sldNum" sz="quarter" idx="5"/>
          </p:nvPr>
        </p:nvSpPr>
        <p:spPr/>
        <p:txBody>
          <a:bodyPr/>
          <a:lstStyle/>
          <a:p>
            <a:fld id="{0EAB7227-B331-9740-813C-133FA7EC3AEA}" type="slidenum">
              <a:rPr lang="en-US" smtClean="0"/>
              <a:t>36</a:t>
            </a:fld>
            <a:endParaRPr lang="en-US" dirty="0"/>
          </a:p>
        </p:txBody>
      </p:sp>
    </p:spTree>
    <p:extLst>
      <p:ext uri="{BB962C8B-B14F-4D97-AF65-F5344CB8AC3E}">
        <p14:creationId xmlns:p14="http://schemas.microsoft.com/office/powerpoint/2010/main" val="41315558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AB7227-B331-9740-813C-133FA7EC3AEA}" type="slidenum">
              <a:rPr lang="en-US" smtClean="0"/>
              <a:t>37</a:t>
            </a:fld>
            <a:endParaRPr lang="en-US" dirty="0"/>
          </a:p>
        </p:txBody>
      </p:sp>
    </p:spTree>
    <p:extLst>
      <p:ext uri="{BB962C8B-B14F-4D97-AF65-F5344CB8AC3E}">
        <p14:creationId xmlns:p14="http://schemas.microsoft.com/office/powerpoint/2010/main" val="8333968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AB7227-B331-9740-813C-133FA7EC3AEA}" type="slidenum">
              <a:rPr lang="en-US" smtClean="0"/>
              <a:t>38</a:t>
            </a:fld>
            <a:endParaRPr lang="en-US" dirty="0"/>
          </a:p>
        </p:txBody>
      </p:sp>
    </p:spTree>
    <p:extLst>
      <p:ext uri="{BB962C8B-B14F-4D97-AF65-F5344CB8AC3E}">
        <p14:creationId xmlns:p14="http://schemas.microsoft.com/office/powerpoint/2010/main" val="23928921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endParaRPr lang="en-US" dirty="0"/>
          </a:p>
        </p:txBody>
      </p:sp>
      <p:sp>
        <p:nvSpPr>
          <p:cNvPr id="4" name="Slide Number Placeholder 3"/>
          <p:cNvSpPr>
            <a:spLocks noGrp="1"/>
          </p:cNvSpPr>
          <p:nvPr>
            <p:ph type="sldNum" sz="quarter" idx="5"/>
          </p:nvPr>
        </p:nvSpPr>
        <p:spPr/>
        <p:txBody>
          <a:bodyPr/>
          <a:lstStyle/>
          <a:p>
            <a:fld id="{0EAB7227-B331-9740-813C-133FA7EC3AEA}" type="slidenum">
              <a:rPr lang="en-US" smtClean="0"/>
              <a:t>39</a:t>
            </a:fld>
            <a:endParaRPr lang="en-US" dirty="0"/>
          </a:p>
        </p:txBody>
      </p:sp>
    </p:spTree>
    <p:extLst>
      <p:ext uri="{BB962C8B-B14F-4D97-AF65-F5344CB8AC3E}">
        <p14:creationId xmlns:p14="http://schemas.microsoft.com/office/powerpoint/2010/main" val="33478571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i="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EAB7227-B331-9740-813C-133FA7EC3AEA}" type="slidenum">
              <a:rPr lang="en-US" smtClean="0"/>
              <a:t>4</a:t>
            </a:fld>
            <a:endParaRPr lang="en-US" dirty="0"/>
          </a:p>
        </p:txBody>
      </p:sp>
    </p:spTree>
    <p:extLst>
      <p:ext uri="{BB962C8B-B14F-4D97-AF65-F5344CB8AC3E}">
        <p14:creationId xmlns:p14="http://schemas.microsoft.com/office/powerpoint/2010/main" val="32467976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AB7227-B331-9740-813C-133FA7EC3AEA}" type="slidenum">
              <a:rPr lang="en-US" smtClean="0"/>
              <a:t>40</a:t>
            </a:fld>
            <a:endParaRPr lang="en-US" dirty="0"/>
          </a:p>
        </p:txBody>
      </p:sp>
    </p:spTree>
    <p:extLst>
      <p:ext uri="{BB962C8B-B14F-4D97-AF65-F5344CB8AC3E}">
        <p14:creationId xmlns:p14="http://schemas.microsoft.com/office/powerpoint/2010/main" val="37876996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0EAB7227-B331-9740-813C-133FA7EC3AEA}" type="slidenum">
              <a:rPr lang="en-US" smtClean="0"/>
              <a:t>41</a:t>
            </a:fld>
            <a:endParaRPr lang="en-US" dirty="0"/>
          </a:p>
        </p:txBody>
      </p:sp>
    </p:spTree>
    <p:extLst>
      <p:ext uri="{BB962C8B-B14F-4D97-AF65-F5344CB8AC3E}">
        <p14:creationId xmlns:p14="http://schemas.microsoft.com/office/powerpoint/2010/main" val="5176001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0EAB7227-B331-9740-813C-133FA7EC3AEA}" type="slidenum">
              <a:rPr lang="en-US" smtClean="0"/>
              <a:t>42</a:t>
            </a:fld>
            <a:endParaRPr lang="en-US" dirty="0"/>
          </a:p>
        </p:txBody>
      </p:sp>
    </p:spTree>
    <p:extLst>
      <p:ext uri="{BB962C8B-B14F-4D97-AF65-F5344CB8AC3E}">
        <p14:creationId xmlns:p14="http://schemas.microsoft.com/office/powerpoint/2010/main" val="31119912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AB7227-B331-9740-813C-133FA7EC3AEA}" type="slidenum">
              <a:rPr lang="en-US" smtClean="0"/>
              <a:t>43</a:t>
            </a:fld>
            <a:endParaRPr lang="en-US" dirty="0"/>
          </a:p>
        </p:txBody>
      </p:sp>
    </p:spTree>
    <p:extLst>
      <p:ext uri="{BB962C8B-B14F-4D97-AF65-F5344CB8AC3E}">
        <p14:creationId xmlns:p14="http://schemas.microsoft.com/office/powerpoint/2010/main" val="12046957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0EAB7227-B331-9740-813C-133FA7EC3AEA}" type="slidenum">
              <a:rPr lang="en-US" smtClean="0"/>
              <a:t>44</a:t>
            </a:fld>
            <a:endParaRPr lang="en-US" dirty="0"/>
          </a:p>
        </p:txBody>
      </p:sp>
    </p:spTree>
    <p:extLst>
      <p:ext uri="{BB962C8B-B14F-4D97-AF65-F5344CB8AC3E}">
        <p14:creationId xmlns:p14="http://schemas.microsoft.com/office/powerpoint/2010/main" val="21965490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AB7227-B331-9740-813C-133FA7EC3AEA}" type="slidenum">
              <a:rPr lang="en-US" smtClean="0"/>
              <a:t>45</a:t>
            </a:fld>
            <a:endParaRPr lang="en-US" dirty="0"/>
          </a:p>
        </p:txBody>
      </p:sp>
    </p:spTree>
    <p:extLst>
      <p:ext uri="{BB962C8B-B14F-4D97-AF65-F5344CB8AC3E}">
        <p14:creationId xmlns:p14="http://schemas.microsoft.com/office/powerpoint/2010/main" val="1199272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AB7227-B331-9740-813C-133FA7EC3AEA}" type="slidenum">
              <a:rPr lang="en-US" smtClean="0"/>
              <a:t>5</a:t>
            </a:fld>
            <a:endParaRPr lang="en-US" dirty="0"/>
          </a:p>
        </p:txBody>
      </p:sp>
    </p:spTree>
    <p:extLst>
      <p:ext uri="{BB962C8B-B14F-4D97-AF65-F5344CB8AC3E}">
        <p14:creationId xmlns:p14="http://schemas.microsoft.com/office/powerpoint/2010/main" val="3536935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AB7227-B331-9740-813C-133FA7EC3AEA}" type="slidenum">
              <a:rPr lang="en-US" smtClean="0"/>
              <a:t>6</a:t>
            </a:fld>
            <a:endParaRPr lang="en-US" dirty="0"/>
          </a:p>
        </p:txBody>
      </p:sp>
    </p:spTree>
    <p:extLst>
      <p:ext uri="{BB962C8B-B14F-4D97-AF65-F5344CB8AC3E}">
        <p14:creationId xmlns:p14="http://schemas.microsoft.com/office/powerpoint/2010/main" val="33352103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AB7227-B331-9740-813C-133FA7EC3AEA}" type="slidenum">
              <a:rPr lang="en-US" smtClean="0"/>
              <a:t>7</a:t>
            </a:fld>
            <a:endParaRPr lang="en-US" dirty="0"/>
          </a:p>
        </p:txBody>
      </p:sp>
    </p:spTree>
    <p:extLst>
      <p:ext uri="{BB962C8B-B14F-4D97-AF65-F5344CB8AC3E}">
        <p14:creationId xmlns:p14="http://schemas.microsoft.com/office/powerpoint/2010/main" val="30939211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AB7227-B331-9740-813C-133FA7EC3AEA}" type="slidenum">
              <a:rPr lang="en-US" smtClean="0"/>
              <a:t>8</a:t>
            </a:fld>
            <a:endParaRPr lang="en-US" dirty="0"/>
          </a:p>
        </p:txBody>
      </p:sp>
    </p:spTree>
    <p:extLst>
      <p:ext uri="{BB962C8B-B14F-4D97-AF65-F5344CB8AC3E}">
        <p14:creationId xmlns:p14="http://schemas.microsoft.com/office/powerpoint/2010/main" val="40534577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AB7227-B331-9740-813C-133FA7EC3AEA}" type="slidenum">
              <a:rPr lang="en-US" smtClean="0"/>
              <a:t>9</a:t>
            </a:fld>
            <a:endParaRPr lang="en-US" dirty="0"/>
          </a:p>
        </p:txBody>
      </p:sp>
    </p:spTree>
    <p:extLst>
      <p:ext uri="{BB962C8B-B14F-4D97-AF65-F5344CB8AC3E}">
        <p14:creationId xmlns:p14="http://schemas.microsoft.com/office/powerpoint/2010/main" val="34033303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1_Title Slide">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F4E23E86-BBB0-404E-81D8-CC43EAAFF9F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Holder 2"/>
          <p:cNvSpPr>
            <a:spLocks noGrp="1"/>
          </p:cNvSpPr>
          <p:nvPr>
            <p:ph type="ctrTitle"/>
          </p:nvPr>
        </p:nvSpPr>
        <p:spPr>
          <a:xfrm>
            <a:off x="381000" y="2743200"/>
            <a:ext cx="10363200" cy="777136"/>
          </a:xfrm>
          <a:prstGeom prst="rect">
            <a:avLst/>
          </a:prstGeom>
        </p:spPr>
        <p:txBody>
          <a:bodyPr wrap="square" lIns="0" tIns="0" rIns="0" bIns="0">
            <a:spAutoFit/>
          </a:bodyPr>
          <a:lstStyle>
            <a:lvl1pPr>
              <a:defRPr>
                <a:ln>
                  <a:noFill/>
                </a:ln>
                <a:solidFill>
                  <a:schemeClr val="bg1"/>
                </a:solidFill>
              </a:defRPr>
            </a:lvl1pPr>
          </a:lstStyle>
          <a:p>
            <a:endParaRPr dirty="0"/>
          </a:p>
        </p:txBody>
      </p:sp>
      <p:sp>
        <p:nvSpPr>
          <p:cNvPr id="3" name="Holder 3"/>
          <p:cNvSpPr>
            <a:spLocks noGrp="1"/>
          </p:cNvSpPr>
          <p:nvPr>
            <p:ph type="subTitle" idx="4"/>
          </p:nvPr>
        </p:nvSpPr>
        <p:spPr>
          <a:xfrm>
            <a:off x="381000" y="3840480"/>
            <a:ext cx="10363200" cy="350520"/>
          </a:xfrm>
          <a:prstGeom prst="rect">
            <a:avLst/>
          </a:prstGeom>
        </p:spPr>
        <p:txBody>
          <a:bodyPr wrap="square" lIns="0" tIns="0" rIns="0" bIns="0">
            <a:spAutoFit/>
          </a:bodyPr>
          <a:lstStyle>
            <a:lvl1pPr>
              <a:defRPr>
                <a:solidFill>
                  <a:schemeClr val="bg1"/>
                </a:solidFill>
                <a:latin typeface="+mn-lt"/>
                <a:ea typeface="Roboto" panose="02000000000000000000" pitchFamily="2" charset="0"/>
              </a:defRPr>
            </a:lvl1pPr>
          </a:lstStyle>
          <a:p>
            <a:endParaRPr dirty="0"/>
          </a:p>
        </p:txBody>
      </p:sp>
      <p:pic>
        <p:nvPicPr>
          <p:cNvPr id="9" name="Picture 8">
            <a:extLst>
              <a:ext uri="{FF2B5EF4-FFF2-40B4-BE49-F238E27FC236}">
                <a16:creationId xmlns:a16="http://schemas.microsoft.com/office/drawing/2014/main" id="{8F1F4471-0E3B-2A4B-AB1B-762FEB5177D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000" y="685800"/>
            <a:ext cx="2002565" cy="633182"/>
          </a:xfrm>
          <a:prstGeom prst="rect">
            <a:avLst/>
          </a:prstGeom>
        </p:spPr>
      </p:pic>
    </p:spTree>
    <p:extLst>
      <p:ext uri="{BB962C8B-B14F-4D97-AF65-F5344CB8AC3E}">
        <p14:creationId xmlns:p14="http://schemas.microsoft.com/office/powerpoint/2010/main" val="3826360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Holder 4"/>
          <p:cNvSpPr>
            <a:spLocks noGrp="1"/>
          </p:cNvSpPr>
          <p:nvPr>
            <p:ph type="ftr" sz="quarter" idx="5"/>
          </p:nvPr>
        </p:nvSpPr>
        <p:spPr/>
        <p:txBody>
          <a:bodyPr lIns="0" tIns="0" rIns="0" bIns="0"/>
          <a:lstStyle>
            <a:lvl1pPr>
              <a:defRPr sz="1200" b="0" i="0">
                <a:solidFill>
                  <a:srgbClr val="969799"/>
                </a:solidFill>
                <a:latin typeface="+mn-lt"/>
                <a:cs typeface="Roboto"/>
              </a:defRPr>
            </a:lvl1pPr>
          </a:lstStyle>
          <a:p>
            <a:pPr marL="12700">
              <a:spcBef>
                <a:spcPts val="10"/>
              </a:spcBef>
            </a:pPr>
            <a:r>
              <a:rPr lang="en-US" dirty="0"/>
              <a:t>pharmacist.com</a:t>
            </a:r>
          </a:p>
        </p:txBody>
      </p:sp>
      <p:sp>
        <p:nvSpPr>
          <p:cNvPr id="6" name="Holder 6"/>
          <p:cNvSpPr>
            <a:spLocks noGrp="1"/>
          </p:cNvSpPr>
          <p:nvPr>
            <p:ph type="sldNum" sz="quarter" idx="7"/>
          </p:nvPr>
        </p:nvSpPr>
        <p:spPr/>
        <p:txBody>
          <a:bodyPr lIns="0" tIns="0" rIns="0" bIns="0"/>
          <a:lstStyle>
            <a:lvl1pPr>
              <a:defRPr sz="1200" b="0" i="0">
                <a:solidFill>
                  <a:srgbClr val="969799"/>
                </a:solidFill>
                <a:latin typeface="Roboto"/>
                <a:cs typeface="Roboto"/>
              </a:defRPr>
            </a:lvl1pPr>
          </a:lstStyle>
          <a:p>
            <a:pPr marL="38100">
              <a:lnSpc>
                <a:spcPct val="100000"/>
              </a:lnSpc>
              <a:spcBef>
                <a:spcPts val="10"/>
              </a:spcBef>
            </a:pPr>
            <a:fld id="{81D60167-4931-47E6-BA6A-407CBD079E47}" type="slidenum">
              <a:rPr dirty="0"/>
              <a:t>‹#›</a:t>
            </a:fld>
            <a:endParaRPr dirty="0"/>
          </a:p>
        </p:txBody>
      </p:sp>
      <p:sp>
        <p:nvSpPr>
          <p:cNvPr id="7" name="Rectangle 6">
            <a:extLst>
              <a:ext uri="{FF2B5EF4-FFF2-40B4-BE49-F238E27FC236}">
                <a16:creationId xmlns:a16="http://schemas.microsoft.com/office/drawing/2014/main" id="{80C09AD9-3BB0-1A43-8683-1B70E5E2150A}"/>
              </a:ext>
            </a:extLst>
          </p:cNvPr>
          <p:cNvSpPr/>
          <p:nvPr userDrawn="1"/>
        </p:nvSpPr>
        <p:spPr>
          <a:xfrm>
            <a:off x="0" y="0"/>
            <a:ext cx="12192000" cy="808075"/>
          </a:xfrm>
          <a:prstGeom prst="rect">
            <a:avLst/>
          </a:prstGeom>
          <a:solidFill>
            <a:srgbClr val="00B3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0ADA10A2-1048-1449-AE68-484C792BD4F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4500" y="252185"/>
            <a:ext cx="1130395" cy="357415"/>
          </a:xfrm>
          <a:prstGeom prst="rect">
            <a:avLst/>
          </a:prstGeom>
        </p:spPr>
      </p:pic>
      <p:sp>
        <p:nvSpPr>
          <p:cNvPr id="9" name="TextBox 8">
            <a:extLst>
              <a:ext uri="{FF2B5EF4-FFF2-40B4-BE49-F238E27FC236}">
                <a16:creationId xmlns:a16="http://schemas.microsoft.com/office/drawing/2014/main" id="{2905459B-A554-7F47-A93B-9AEBC63BE267}"/>
              </a:ext>
            </a:extLst>
          </p:cNvPr>
          <p:cNvSpPr txBox="1"/>
          <p:nvPr userDrawn="1"/>
        </p:nvSpPr>
        <p:spPr>
          <a:xfrm>
            <a:off x="7696200" y="304800"/>
            <a:ext cx="4191000"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i="1" kern="1200" dirty="0">
                <a:solidFill>
                  <a:schemeClr val="bg1"/>
                </a:solidFill>
                <a:effectLst/>
                <a:latin typeface="Palatino Linotype" panose="02040502050505030304" pitchFamily="18" charset="0"/>
                <a:ea typeface="+mn-ea"/>
                <a:cs typeface="+mn-cs"/>
              </a:rPr>
              <a:t>For Every Pharmacist. For All of Pharmacy.</a:t>
            </a:r>
            <a:endParaRPr lang="en-US" sz="1400" kern="1200" dirty="0">
              <a:solidFill>
                <a:schemeClr val="bg1"/>
              </a:solidFill>
              <a:effectLst/>
              <a:latin typeface="Palatino Linotype" panose="02040502050505030304" pitchFamily="18" charset="0"/>
              <a:ea typeface="+mn-ea"/>
              <a:cs typeface="+mn-cs"/>
            </a:endParaRPr>
          </a:p>
        </p:txBody>
      </p:sp>
      <p:sp>
        <p:nvSpPr>
          <p:cNvPr id="10" name="Holder 2">
            <a:extLst>
              <a:ext uri="{FF2B5EF4-FFF2-40B4-BE49-F238E27FC236}">
                <a16:creationId xmlns:a16="http://schemas.microsoft.com/office/drawing/2014/main" id="{C59635CF-F7F5-A844-B690-CECD7A817BC4}"/>
              </a:ext>
            </a:extLst>
          </p:cNvPr>
          <p:cNvSpPr>
            <a:spLocks noGrp="1"/>
          </p:cNvSpPr>
          <p:nvPr>
            <p:ph type="title"/>
          </p:nvPr>
        </p:nvSpPr>
        <p:spPr>
          <a:xfrm>
            <a:off x="444500" y="1450192"/>
            <a:ext cx="11303000" cy="1440814"/>
          </a:xfrm>
          <a:prstGeom prst="rect">
            <a:avLst/>
          </a:prstGeom>
        </p:spPr>
        <p:txBody>
          <a:bodyPr lIns="0" tIns="0" rIns="0" bIns="0"/>
          <a:lstStyle>
            <a:lvl1pPr>
              <a:defRPr sz="5050" b="0" i="0">
                <a:solidFill>
                  <a:srgbClr val="00B3A9"/>
                </a:solidFill>
                <a:latin typeface="+mj-lt"/>
                <a:cs typeface="Roboto-Thin"/>
              </a:defRPr>
            </a:lvl1pPr>
          </a:lstStyle>
          <a:p>
            <a:endParaRPr dirty="0"/>
          </a:p>
        </p:txBody>
      </p:sp>
      <p:sp>
        <p:nvSpPr>
          <p:cNvPr id="11" name="Holder 3">
            <a:extLst>
              <a:ext uri="{FF2B5EF4-FFF2-40B4-BE49-F238E27FC236}">
                <a16:creationId xmlns:a16="http://schemas.microsoft.com/office/drawing/2014/main" id="{DD6E819A-D37B-234D-ADC0-13CA5C83E0B4}"/>
              </a:ext>
            </a:extLst>
          </p:cNvPr>
          <p:cNvSpPr>
            <a:spLocks noGrp="1"/>
          </p:cNvSpPr>
          <p:nvPr>
            <p:ph type="body" idx="1"/>
          </p:nvPr>
        </p:nvSpPr>
        <p:spPr>
          <a:xfrm>
            <a:off x="444500" y="3185938"/>
            <a:ext cx="11303000" cy="276999"/>
          </a:xfrm>
        </p:spPr>
        <p:txBody>
          <a:bodyPr lIns="0" tIns="0" rIns="0" bIns="0"/>
          <a:lstStyle>
            <a:lvl1pPr>
              <a:defRPr b="0" i="0">
                <a:solidFill>
                  <a:srgbClr val="4A5FAB"/>
                </a:solidFill>
                <a:latin typeface="+mn-lt"/>
                <a:ea typeface="Roboto Medium" panose="02000000000000000000"/>
              </a:defRPr>
            </a:lvl1pPr>
          </a:lstStyle>
          <a:p>
            <a:endParaRPr dirty="0"/>
          </a:p>
        </p:txBody>
      </p:sp>
      <p:sp>
        <p:nvSpPr>
          <p:cNvPr id="12" name="Text Placeholder 9">
            <a:extLst>
              <a:ext uri="{FF2B5EF4-FFF2-40B4-BE49-F238E27FC236}">
                <a16:creationId xmlns:a16="http://schemas.microsoft.com/office/drawing/2014/main" id="{2F0B35AA-E181-EF47-B380-91D53EA0EB67}"/>
              </a:ext>
            </a:extLst>
          </p:cNvPr>
          <p:cNvSpPr>
            <a:spLocks noGrp="1"/>
          </p:cNvSpPr>
          <p:nvPr>
            <p:ph type="body" sz="quarter" idx="10"/>
          </p:nvPr>
        </p:nvSpPr>
        <p:spPr>
          <a:xfrm>
            <a:off x="457200" y="3657600"/>
            <a:ext cx="11290300" cy="609600"/>
          </a:xfrm>
        </p:spPr>
        <p:txBody>
          <a:bodyPr/>
          <a:lstStyle>
            <a:lvl1pPr>
              <a:defRPr sz="2400" b="0" i="0">
                <a:latin typeface="+mn-lt"/>
                <a:ea typeface="Roboto Light" panose="02000000000000000000"/>
              </a:defRPr>
            </a:lvl1pPr>
            <a:lvl2pPr>
              <a:defRPr sz="2400">
                <a:latin typeface="Roboto" panose="02000000000000000000" pitchFamily="2" charset="0"/>
                <a:ea typeface="Roboto" panose="02000000000000000000" pitchFamily="2" charset="0"/>
              </a:defRPr>
            </a:lvl2pPr>
            <a:lvl3pPr>
              <a:defRPr sz="2400">
                <a:latin typeface="Roboto" panose="02000000000000000000" pitchFamily="2" charset="0"/>
                <a:ea typeface="Roboto" panose="02000000000000000000" pitchFamily="2" charset="0"/>
              </a:defRPr>
            </a:lvl3pPr>
            <a:lvl4pPr>
              <a:defRPr sz="2400">
                <a:latin typeface="Roboto" panose="02000000000000000000" pitchFamily="2" charset="0"/>
                <a:ea typeface="Roboto" panose="02000000000000000000" pitchFamily="2" charset="0"/>
              </a:defRPr>
            </a:lvl4pPr>
            <a:lvl5pPr>
              <a:defRPr sz="2400">
                <a:latin typeface="Roboto" panose="02000000000000000000" pitchFamily="2" charset="0"/>
                <a:ea typeface="Roboto" panose="02000000000000000000" pitchFamily="2" charset="0"/>
              </a:defRPr>
            </a:lvl5pPr>
          </a:lstStyle>
          <a:p>
            <a:pPr lvl="0"/>
            <a:r>
              <a:rPr lang="en-US" dirty="0"/>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44500" y="1450192"/>
            <a:ext cx="5651500" cy="1440814"/>
          </a:xfrm>
          <a:prstGeom prst="rect">
            <a:avLst/>
          </a:prstGeom>
        </p:spPr>
        <p:txBody>
          <a:bodyPr lIns="0" tIns="0" rIns="0" bIns="0"/>
          <a:lstStyle>
            <a:lvl1pPr>
              <a:defRPr sz="5050" b="0" i="0">
                <a:solidFill>
                  <a:srgbClr val="00B3A9"/>
                </a:solidFill>
                <a:latin typeface="+mj-lt"/>
                <a:cs typeface="Roboto-Thin"/>
              </a:defRPr>
            </a:lvl1pPr>
          </a:lstStyle>
          <a:p>
            <a:endParaRPr dirty="0"/>
          </a:p>
        </p:txBody>
      </p:sp>
      <p:sp>
        <p:nvSpPr>
          <p:cNvPr id="3" name="Holder 3"/>
          <p:cNvSpPr>
            <a:spLocks noGrp="1"/>
          </p:cNvSpPr>
          <p:nvPr>
            <p:ph type="body" idx="1"/>
          </p:nvPr>
        </p:nvSpPr>
        <p:spPr>
          <a:xfrm>
            <a:off x="444500" y="3185938"/>
            <a:ext cx="5651500" cy="276999"/>
          </a:xfrm>
        </p:spPr>
        <p:txBody>
          <a:bodyPr lIns="0" tIns="0" rIns="0" bIns="0"/>
          <a:lstStyle>
            <a:lvl1pPr>
              <a:defRPr b="0" i="0">
                <a:solidFill>
                  <a:srgbClr val="4A5FAB"/>
                </a:solidFill>
                <a:latin typeface="+mn-lt"/>
                <a:ea typeface="Roboto Medium" panose="02000000000000000000"/>
              </a:defRPr>
            </a:lvl1pPr>
          </a:lstStyle>
          <a:p>
            <a:endParaRPr dirty="0"/>
          </a:p>
        </p:txBody>
      </p:sp>
      <p:sp>
        <p:nvSpPr>
          <p:cNvPr id="4" name="Holder 4"/>
          <p:cNvSpPr>
            <a:spLocks noGrp="1"/>
          </p:cNvSpPr>
          <p:nvPr>
            <p:ph type="ftr" sz="quarter" idx="5"/>
          </p:nvPr>
        </p:nvSpPr>
        <p:spPr/>
        <p:txBody>
          <a:bodyPr lIns="0" tIns="0" rIns="0" bIns="0"/>
          <a:lstStyle>
            <a:lvl1pPr>
              <a:defRPr sz="1200" b="0" i="0">
                <a:solidFill>
                  <a:srgbClr val="969799"/>
                </a:solidFill>
                <a:latin typeface="+mn-lt"/>
                <a:cs typeface="Roboto"/>
              </a:defRPr>
            </a:lvl1pPr>
          </a:lstStyle>
          <a:p>
            <a:pPr marL="12700">
              <a:spcBef>
                <a:spcPts val="10"/>
              </a:spcBef>
            </a:pPr>
            <a:r>
              <a:rPr lang="en-US" dirty="0"/>
              <a:t>pharmacist.com</a:t>
            </a:r>
          </a:p>
        </p:txBody>
      </p:sp>
      <p:sp>
        <p:nvSpPr>
          <p:cNvPr id="6" name="Holder 6"/>
          <p:cNvSpPr>
            <a:spLocks noGrp="1"/>
          </p:cNvSpPr>
          <p:nvPr>
            <p:ph type="sldNum" sz="quarter" idx="7"/>
          </p:nvPr>
        </p:nvSpPr>
        <p:spPr/>
        <p:txBody>
          <a:bodyPr lIns="0" tIns="0" rIns="0" bIns="0"/>
          <a:lstStyle>
            <a:lvl1pPr>
              <a:defRPr sz="1200" b="0" i="0">
                <a:solidFill>
                  <a:srgbClr val="969799"/>
                </a:solidFill>
                <a:latin typeface="Roboto"/>
                <a:cs typeface="Roboto"/>
              </a:defRPr>
            </a:lvl1pPr>
          </a:lstStyle>
          <a:p>
            <a:pPr marL="38100">
              <a:lnSpc>
                <a:spcPct val="100000"/>
              </a:lnSpc>
              <a:spcBef>
                <a:spcPts val="10"/>
              </a:spcBef>
            </a:pPr>
            <a:fld id="{81D60167-4931-47E6-BA6A-407CBD079E47}" type="slidenum">
              <a:rPr dirty="0"/>
              <a:t>‹#›</a:t>
            </a:fld>
            <a:endParaRPr dirty="0"/>
          </a:p>
        </p:txBody>
      </p:sp>
      <p:sp>
        <p:nvSpPr>
          <p:cNvPr id="7" name="Rectangle 6">
            <a:extLst>
              <a:ext uri="{FF2B5EF4-FFF2-40B4-BE49-F238E27FC236}">
                <a16:creationId xmlns:a16="http://schemas.microsoft.com/office/drawing/2014/main" id="{80C09AD9-3BB0-1A43-8683-1B70E5E2150A}"/>
              </a:ext>
            </a:extLst>
          </p:cNvPr>
          <p:cNvSpPr/>
          <p:nvPr userDrawn="1"/>
        </p:nvSpPr>
        <p:spPr>
          <a:xfrm>
            <a:off x="0" y="0"/>
            <a:ext cx="12192000" cy="808075"/>
          </a:xfrm>
          <a:prstGeom prst="rect">
            <a:avLst/>
          </a:prstGeom>
          <a:solidFill>
            <a:srgbClr val="00B3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0ADA10A2-1048-1449-AE68-484C792BD4F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4500" y="252185"/>
            <a:ext cx="1130395" cy="357415"/>
          </a:xfrm>
          <a:prstGeom prst="rect">
            <a:avLst/>
          </a:prstGeom>
        </p:spPr>
      </p:pic>
      <p:sp>
        <p:nvSpPr>
          <p:cNvPr id="10" name="Text Placeholder 9">
            <a:extLst>
              <a:ext uri="{FF2B5EF4-FFF2-40B4-BE49-F238E27FC236}">
                <a16:creationId xmlns:a16="http://schemas.microsoft.com/office/drawing/2014/main" id="{126C80F6-F1F1-2E47-8285-B571C3F344FF}"/>
              </a:ext>
            </a:extLst>
          </p:cNvPr>
          <p:cNvSpPr>
            <a:spLocks noGrp="1"/>
          </p:cNvSpPr>
          <p:nvPr>
            <p:ph type="body" sz="quarter" idx="10"/>
          </p:nvPr>
        </p:nvSpPr>
        <p:spPr>
          <a:xfrm>
            <a:off x="457200" y="3657600"/>
            <a:ext cx="5638800" cy="369332"/>
          </a:xfrm>
        </p:spPr>
        <p:txBody>
          <a:bodyPr/>
          <a:lstStyle>
            <a:lvl1pPr>
              <a:defRPr sz="2400" b="0" i="0">
                <a:latin typeface="+mn-lt"/>
                <a:ea typeface="Roboto Light" panose="02000000000000000000"/>
              </a:defRPr>
            </a:lvl1pPr>
            <a:lvl2pPr>
              <a:defRPr sz="2400">
                <a:latin typeface="Roboto" panose="02000000000000000000" pitchFamily="2" charset="0"/>
                <a:ea typeface="Roboto" panose="02000000000000000000" pitchFamily="2" charset="0"/>
              </a:defRPr>
            </a:lvl2pPr>
            <a:lvl3pPr>
              <a:defRPr sz="2400">
                <a:latin typeface="Roboto" panose="02000000000000000000" pitchFamily="2" charset="0"/>
                <a:ea typeface="Roboto" panose="02000000000000000000" pitchFamily="2" charset="0"/>
              </a:defRPr>
            </a:lvl3pPr>
            <a:lvl4pPr>
              <a:defRPr sz="2400">
                <a:latin typeface="Roboto" panose="02000000000000000000" pitchFamily="2" charset="0"/>
                <a:ea typeface="Roboto" panose="02000000000000000000" pitchFamily="2" charset="0"/>
              </a:defRPr>
            </a:lvl4pPr>
            <a:lvl5pPr>
              <a:defRPr sz="2400">
                <a:latin typeface="Roboto" panose="02000000000000000000" pitchFamily="2" charset="0"/>
                <a:ea typeface="Roboto" panose="02000000000000000000" pitchFamily="2" charset="0"/>
              </a:defRPr>
            </a:lvl5pPr>
          </a:lstStyle>
          <a:p>
            <a:pPr lvl="0"/>
            <a:r>
              <a:rPr lang="en-US" dirty="0"/>
              <a:t>Click to edit Master text styles</a:t>
            </a:r>
          </a:p>
        </p:txBody>
      </p:sp>
      <p:sp>
        <p:nvSpPr>
          <p:cNvPr id="11" name="TextBox 10">
            <a:extLst>
              <a:ext uri="{FF2B5EF4-FFF2-40B4-BE49-F238E27FC236}">
                <a16:creationId xmlns:a16="http://schemas.microsoft.com/office/drawing/2014/main" id="{734CF006-A965-564F-AE51-0E7F31061310}"/>
              </a:ext>
            </a:extLst>
          </p:cNvPr>
          <p:cNvSpPr txBox="1"/>
          <p:nvPr userDrawn="1"/>
        </p:nvSpPr>
        <p:spPr>
          <a:xfrm>
            <a:off x="7696200" y="304800"/>
            <a:ext cx="4191000"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i="1" kern="1200" dirty="0">
                <a:solidFill>
                  <a:schemeClr val="bg1"/>
                </a:solidFill>
                <a:effectLst/>
                <a:latin typeface="Palatino Linotype" panose="02040502050505030304" pitchFamily="18" charset="0"/>
                <a:ea typeface="+mn-ea"/>
                <a:cs typeface="+mn-cs"/>
              </a:rPr>
              <a:t>For Every Pharmacist. For All of Pharmacy.</a:t>
            </a:r>
            <a:endParaRPr lang="en-US" sz="1400" kern="1200" dirty="0">
              <a:solidFill>
                <a:schemeClr val="bg1"/>
              </a:solidFill>
              <a:effectLst/>
              <a:latin typeface="Palatino Linotype" panose="02040502050505030304" pitchFamily="18" charset="0"/>
              <a:ea typeface="+mn-ea"/>
              <a:cs typeface="+mn-cs"/>
            </a:endParaRPr>
          </a:p>
        </p:txBody>
      </p:sp>
      <p:sp>
        <p:nvSpPr>
          <p:cNvPr id="9" name="Picture Placeholder 8">
            <a:extLst>
              <a:ext uri="{FF2B5EF4-FFF2-40B4-BE49-F238E27FC236}">
                <a16:creationId xmlns:a16="http://schemas.microsoft.com/office/drawing/2014/main" id="{EDDE6905-DD40-8E45-BB5C-1B206C41290A}"/>
              </a:ext>
            </a:extLst>
          </p:cNvPr>
          <p:cNvSpPr>
            <a:spLocks noGrp="1"/>
          </p:cNvSpPr>
          <p:nvPr>
            <p:ph type="pic" sz="quarter" idx="11"/>
          </p:nvPr>
        </p:nvSpPr>
        <p:spPr>
          <a:xfrm>
            <a:off x="7086600" y="1447800"/>
            <a:ext cx="4648200" cy="3352800"/>
          </a:xfrm>
        </p:spPr>
        <p:txBody>
          <a:bodyPr/>
          <a:lstStyle/>
          <a:p>
            <a:endParaRPr lang="en-US" dirty="0"/>
          </a:p>
        </p:txBody>
      </p:sp>
      <p:sp>
        <p:nvSpPr>
          <p:cNvPr id="13" name="Text Placeholder 12">
            <a:extLst>
              <a:ext uri="{FF2B5EF4-FFF2-40B4-BE49-F238E27FC236}">
                <a16:creationId xmlns:a16="http://schemas.microsoft.com/office/drawing/2014/main" id="{D1E82340-A787-B148-997F-A1D347CAF8BF}"/>
              </a:ext>
            </a:extLst>
          </p:cNvPr>
          <p:cNvSpPr>
            <a:spLocks noGrp="1"/>
          </p:cNvSpPr>
          <p:nvPr>
            <p:ph type="body" sz="quarter" idx="12"/>
          </p:nvPr>
        </p:nvSpPr>
        <p:spPr>
          <a:xfrm>
            <a:off x="7086600" y="5029200"/>
            <a:ext cx="4648200" cy="923330"/>
          </a:xfrm>
        </p:spPr>
        <p:txBody>
          <a:bodyPr/>
          <a:lstStyle>
            <a:lvl1pPr>
              <a:defRPr sz="1200" b="0" i="0">
                <a:latin typeface="+mn-lt"/>
                <a:ea typeface="Roboto" panose="02000000000000000000"/>
                <a:cs typeface="Roboto" panose="02000000000000000000"/>
              </a:defRPr>
            </a:lvl1pPr>
            <a:lvl2pPr>
              <a:defRPr sz="1200" b="0" i="0">
                <a:latin typeface="+mn-lt"/>
                <a:ea typeface="Roboto" panose="02000000000000000000"/>
                <a:cs typeface="Roboto" panose="02000000000000000000"/>
              </a:defRPr>
            </a:lvl2pPr>
            <a:lvl3pPr>
              <a:defRPr sz="1200" b="0" i="0">
                <a:latin typeface="+mn-lt"/>
                <a:ea typeface="Roboto" panose="02000000000000000000"/>
                <a:cs typeface="Roboto" panose="02000000000000000000"/>
              </a:defRPr>
            </a:lvl3pPr>
            <a:lvl4pPr>
              <a:defRPr sz="1200" b="0" i="0">
                <a:latin typeface="+mn-lt"/>
                <a:ea typeface="Roboto" panose="02000000000000000000"/>
                <a:cs typeface="Roboto" panose="02000000000000000000"/>
              </a:defRPr>
            </a:lvl4pPr>
            <a:lvl5pPr>
              <a:defRPr sz="1200" b="0" i="0">
                <a:latin typeface="+mn-lt"/>
                <a:ea typeface="Roboto" panose="02000000000000000000"/>
                <a:cs typeface="Roboto" panose="0200000000000000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351084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3" name="Holder 3"/>
          <p:cNvSpPr>
            <a:spLocks noGrp="1"/>
          </p:cNvSpPr>
          <p:nvPr>
            <p:ph type="body" idx="1"/>
          </p:nvPr>
        </p:nvSpPr>
        <p:spPr>
          <a:xfrm>
            <a:off x="444500" y="2743200"/>
            <a:ext cx="5651500" cy="276999"/>
          </a:xfrm>
        </p:spPr>
        <p:txBody>
          <a:bodyPr lIns="0" tIns="0" rIns="0" bIns="0"/>
          <a:lstStyle>
            <a:lvl1pPr>
              <a:defRPr b="0" i="0">
                <a:solidFill>
                  <a:srgbClr val="4A5FAB"/>
                </a:solidFill>
                <a:latin typeface="+mn-lt"/>
                <a:ea typeface="Roboto Medium" panose="02000000000000000000"/>
              </a:defRPr>
            </a:lvl1pPr>
          </a:lstStyle>
          <a:p>
            <a:endParaRPr dirty="0"/>
          </a:p>
        </p:txBody>
      </p:sp>
      <p:sp>
        <p:nvSpPr>
          <p:cNvPr id="4" name="Holder 4"/>
          <p:cNvSpPr>
            <a:spLocks noGrp="1"/>
          </p:cNvSpPr>
          <p:nvPr>
            <p:ph type="ftr" sz="quarter" idx="5"/>
          </p:nvPr>
        </p:nvSpPr>
        <p:spPr/>
        <p:txBody>
          <a:bodyPr lIns="0" tIns="0" rIns="0" bIns="0"/>
          <a:lstStyle>
            <a:lvl1pPr>
              <a:defRPr sz="1200" b="0" i="0">
                <a:solidFill>
                  <a:srgbClr val="969799"/>
                </a:solidFill>
                <a:latin typeface="+mn-lt"/>
                <a:cs typeface="Roboto"/>
              </a:defRPr>
            </a:lvl1pPr>
          </a:lstStyle>
          <a:p>
            <a:pPr marL="12700">
              <a:spcBef>
                <a:spcPts val="10"/>
              </a:spcBef>
            </a:pPr>
            <a:r>
              <a:rPr lang="en-US" dirty="0"/>
              <a:t>pharmacist.com</a:t>
            </a:r>
          </a:p>
        </p:txBody>
      </p:sp>
      <p:sp>
        <p:nvSpPr>
          <p:cNvPr id="6" name="Holder 6"/>
          <p:cNvSpPr>
            <a:spLocks noGrp="1"/>
          </p:cNvSpPr>
          <p:nvPr>
            <p:ph type="sldNum" sz="quarter" idx="7"/>
          </p:nvPr>
        </p:nvSpPr>
        <p:spPr/>
        <p:txBody>
          <a:bodyPr lIns="0" tIns="0" rIns="0" bIns="0"/>
          <a:lstStyle>
            <a:lvl1pPr>
              <a:defRPr sz="1200" b="0" i="0">
                <a:solidFill>
                  <a:srgbClr val="969799"/>
                </a:solidFill>
                <a:latin typeface="Roboto"/>
                <a:cs typeface="Roboto"/>
              </a:defRPr>
            </a:lvl1pPr>
          </a:lstStyle>
          <a:p>
            <a:pPr marL="38100">
              <a:lnSpc>
                <a:spcPct val="100000"/>
              </a:lnSpc>
              <a:spcBef>
                <a:spcPts val="10"/>
              </a:spcBef>
            </a:pPr>
            <a:fld id="{81D60167-4931-47E6-BA6A-407CBD079E47}" type="slidenum">
              <a:rPr dirty="0"/>
              <a:t>‹#›</a:t>
            </a:fld>
            <a:endParaRPr dirty="0"/>
          </a:p>
        </p:txBody>
      </p:sp>
      <p:sp>
        <p:nvSpPr>
          <p:cNvPr id="7" name="Rectangle 6">
            <a:extLst>
              <a:ext uri="{FF2B5EF4-FFF2-40B4-BE49-F238E27FC236}">
                <a16:creationId xmlns:a16="http://schemas.microsoft.com/office/drawing/2014/main" id="{80C09AD9-3BB0-1A43-8683-1B70E5E2150A}"/>
              </a:ext>
            </a:extLst>
          </p:cNvPr>
          <p:cNvSpPr/>
          <p:nvPr userDrawn="1"/>
        </p:nvSpPr>
        <p:spPr>
          <a:xfrm>
            <a:off x="0" y="0"/>
            <a:ext cx="12192000" cy="808075"/>
          </a:xfrm>
          <a:prstGeom prst="rect">
            <a:avLst/>
          </a:prstGeom>
          <a:solidFill>
            <a:srgbClr val="00B3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0ADA10A2-1048-1449-AE68-484C792BD4F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4500" y="252185"/>
            <a:ext cx="1130395" cy="357415"/>
          </a:xfrm>
          <a:prstGeom prst="rect">
            <a:avLst/>
          </a:prstGeom>
        </p:spPr>
      </p:pic>
      <p:sp>
        <p:nvSpPr>
          <p:cNvPr id="11" name="TextBox 10">
            <a:extLst>
              <a:ext uri="{FF2B5EF4-FFF2-40B4-BE49-F238E27FC236}">
                <a16:creationId xmlns:a16="http://schemas.microsoft.com/office/drawing/2014/main" id="{734CF006-A965-564F-AE51-0E7F31061310}"/>
              </a:ext>
            </a:extLst>
          </p:cNvPr>
          <p:cNvSpPr txBox="1"/>
          <p:nvPr userDrawn="1"/>
        </p:nvSpPr>
        <p:spPr>
          <a:xfrm>
            <a:off x="7696200" y="304800"/>
            <a:ext cx="4191000"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i="1" kern="1200" dirty="0">
                <a:solidFill>
                  <a:schemeClr val="bg1"/>
                </a:solidFill>
                <a:effectLst/>
                <a:latin typeface="Palatino Linotype" panose="02040502050505030304" pitchFamily="18" charset="0"/>
                <a:ea typeface="+mn-ea"/>
                <a:cs typeface="+mn-cs"/>
              </a:rPr>
              <a:t>For Every Pharmacist. For All of Pharmacy.</a:t>
            </a:r>
            <a:endParaRPr lang="en-US" sz="1400" kern="1200" dirty="0">
              <a:solidFill>
                <a:schemeClr val="bg1"/>
              </a:solidFill>
              <a:effectLst/>
              <a:latin typeface="Palatino Linotype" panose="02040502050505030304" pitchFamily="18" charset="0"/>
              <a:ea typeface="+mn-ea"/>
              <a:cs typeface="+mn-cs"/>
            </a:endParaRPr>
          </a:p>
        </p:txBody>
      </p:sp>
      <p:sp>
        <p:nvSpPr>
          <p:cNvPr id="14" name="Text Placeholder 13">
            <a:extLst>
              <a:ext uri="{FF2B5EF4-FFF2-40B4-BE49-F238E27FC236}">
                <a16:creationId xmlns:a16="http://schemas.microsoft.com/office/drawing/2014/main" id="{3913E056-797F-C44D-BC3B-D4C1329B5B18}"/>
              </a:ext>
            </a:extLst>
          </p:cNvPr>
          <p:cNvSpPr>
            <a:spLocks noGrp="1"/>
          </p:cNvSpPr>
          <p:nvPr>
            <p:ph type="body" sz="quarter" idx="10"/>
          </p:nvPr>
        </p:nvSpPr>
        <p:spPr>
          <a:xfrm>
            <a:off x="444500" y="3276600"/>
            <a:ext cx="11353800" cy="1846659"/>
          </a:xfrm>
        </p:spPr>
        <p:txBody>
          <a:bodyPr numCol="1"/>
          <a:lstStyle>
            <a:lvl1pPr>
              <a:defRPr sz="2400" b="0" i="0">
                <a:latin typeface="+mn-lt"/>
                <a:ea typeface="Roboto Light" panose="02000000000000000000"/>
              </a:defRPr>
            </a:lvl1pPr>
            <a:lvl2pPr>
              <a:defRPr sz="2400" b="0" i="0">
                <a:latin typeface="+mn-lt"/>
                <a:ea typeface="Roboto Light" panose="02000000000000000000"/>
              </a:defRPr>
            </a:lvl2pPr>
            <a:lvl3pPr>
              <a:defRPr sz="2400" b="0" i="0">
                <a:latin typeface="+mn-lt"/>
                <a:ea typeface="Roboto Light" panose="02000000000000000000"/>
              </a:defRPr>
            </a:lvl3pPr>
            <a:lvl4pPr>
              <a:defRPr sz="2400" b="0" i="0">
                <a:latin typeface="+mn-lt"/>
                <a:ea typeface="Roboto Light" panose="02000000000000000000"/>
              </a:defRPr>
            </a:lvl4pPr>
            <a:lvl5pPr>
              <a:defRPr sz="2400" b="0" i="0">
                <a:latin typeface="+mn-lt"/>
                <a:ea typeface="Roboto Light" panose="0200000000000000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Holder 2">
            <a:extLst>
              <a:ext uri="{FF2B5EF4-FFF2-40B4-BE49-F238E27FC236}">
                <a16:creationId xmlns:a16="http://schemas.microsoft.com/office/drawing/2014/main" id="{F34F3816-759B-4F4C-974A-D4F68393FF50}"/>
              </a:ext>
            </a:extLst>
          </p:cNvPr>
          <p:cNvSpPr>
            <a:spLocks noGrp="1"/>
          </p:cNvSpPr>
          <p:nvPr>
            <p:ph type="title"/>
          </p:nvPr>
        </p:nvSpPr>
        <p:spPr>
          <a:xfrm>
            <a:off x="444500" y="1450192"/>
            <a:ext cx="5651500" cy="1140608"/>
          </a:xfrm>
          <a:prstGeom prst="rect">
            <a:avLst/>
          </a:prstGeom>
        </p:spPr>
        <p:txBody>
          <a:bodyPr lIns="0" tIns="0" rIns="0" bIns="0"/>
          <a:lstStyle>
            <a:lvl1pPr>
              <a:defRPr sz="5050" b="0" i="0">
                <a:solidFill>
                  <a:srgbClr val="00B3A9"/>
                </a:solidFill>
                <a:latin typeface="+mj-lt"/>
                <a:cs typeface="Roboto-Thin"/>
              </a:defRPr>
            </a:lvl1pPr>
          </a:lstStyle>
          <a:p>
            <a:endParaRPr dirty="0"/>
          </a:p>
        </p:txBody>
      </p:sp>
    </p:spTree>
    <p:extLst>
      <p:ext uri="{BB962C8B-B14F-4D97-AF65-F5344CB8AC3E}">
        <p14:creationId xmlns:p14="http://schemas.microsoft.com/office/powerpoint/2010/main" val="3690857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3" name="Holder 3"/>
          <p:cNvSpPr>
            <a:spLocks noGrp="1"/>
          </p:cNvSpPr>
          <p:nvPr>
            <p:ph type="body" idx="1"/>
          </p:nvPr>
        </p:nvSpPr>
        <p:spPr>
          <a:xfrm>
            <a:off x="444500" y="1890538"/>
            <a:ext cx="5651500" cy="276999"/>
          </a:xfrm>
        </p:spPr>
        <p:txBody>
          <a:bodyPr lIns="0" tIns="0" rIns="0" bIns="0"/>
          <a:lstStyle>
            <a:lvl1pPr>
              <a:defRPr b="0" i="0">
                <a:solidFill>
                  <a:srgbClr val="4A5FAB"/>
                </a:solidFill>
                <a:latin typeface="+mn-lt"/>
                <a:ea typeface="Roboto Medium" panose="02000000000000000000"/>
              </a:defRPr>
            </a:lvl1pPr>
          </a:lstStyle>
          <a:p>
            <a:endParaRPr dirty="0"/>
          </a:p>
        </p:txBody>
      </p:sp>
      <p:sp>
        <p:nvSpPr>
          <p:cNvPr id="4" name="Holder 4"/>
          <p:cNvSpPr>
            <a:spLocks noGrp="1"/>
          </p:cNvSpPr>
          <p:nvPr>
            <p:ph type="ftr" sz="quarter" idx="5"/>
          </p:nvPr>
        </p:nvSpPr>
        <p:spPr/>
        <p:txBody>
          <a:bodyPr lIns="0" tIns="0" rIns="0" bIns="0"/>
          <a:lstStyle>
            <a:lvl1pPr>
              <a:defRPr sz="1200" b="0" i="0">
                <a:solidFill>
                  <a:srgbClr val="969799"/>
                </a:solidFill>
                <a:latin typeface="+mn-lt"/>
                <a:cs typeface="Roboto"/>
              </a:defRPr>
            </a:lvl1pPr>
          </a:lstStyle>
          <a:p>
            <a:pPr marL="12700">
              <a:spcBef>
                <a:spcPts val="10"/>
              </a:spcBef>
            </a:pPr>
            <a:r>
              <a:rPr lang="en-US" dirty="0"/>
              <a:t>pharmacist.com</a:t>
            </a:r>
          </a:p>
        </p:txBody>
      </p:sp>
      <p:sp>
        <p:nvSpPr>
          <p:cNvPr id="6" name="Holder 6"/>
          <p:cNvSpPr>
            <a:spLocks noGrp="1"/>
          </p:cNvSpPr>
          <p:nvPr>
            <p:ph type="sldNum" sz="quarter" idx="7"/>
          </p:nvPr>
        </p:nvSpPr>
        <p:spPr/>
        <p:txBody>
          <a:bodyPr lIns="0" tIns="0" rIns="0" bIns="0"/>
          <a:lstStyle>
            <a:lvl1pPr>
              <a:defRPr sz="1200" b="0" i="0">
                <a:solidFill>
                  <a:srgbClr val="969799"/>
                </a:solidFill>
                <a:latin typeface="Roboto"/>
                <a:cs typeface="Roboto"/>
              </a:defRPr>
            </a:lvl1pPr>
          </a:lstStyle>
          <a:p>
            <a:pPr marL="38100">
              <a:lnSpc>
                <a:spcPct val="100000"/>
              </a:lnSpc>
              <a:spcBef>
                <a:spcPts val="10"/>
              </a:spcBef>
            </a:pPr>
            <a:fld id="{81D60167-4931-47E6-BA6A-407CBD079E47}" type="slidenum">
              <a:rPr dirty="0"/>
              <a:t>‹#›</a:t>
            </a:fld>
            <a:endParaRPr dirty="0"/>
          </a:p>
        </p:txBody>
      </p:sp>
      <p:sp>
        <p:nvSpPr>
          <p:cNvPr id="7" name="Rectangle 6">
            <a:extLst>
              <a:ext uri="{FF2B5EF4-FFF2-40B4-BE49-F238E27FC236}">
                <a16:creationId xmlns:a16="http://schemas.microsoft.com/office/drawing/2014/main" id="{80C09AD9-3BB0-1A43-8683-1B70E5E2150A}"/>
              </a:ext>
            </a:extLst>
          </p:cNvPr>
          <p:cNvSpPr/>
          <p:nvPr userDrawn="1"/>
        </p:nvSpPr>
        <p:spPr>
          <a:xfrm>
            <a:off x="0" y="0"/>
            <a:ext cx="12192000" cy="808075"/>
          </a:xfrm>
          <a:prstGeom prst="rect">
            <a:avLst/>
          </a:prstGeom>
          <a:solidFill>
            <a:srgbClr val="00B3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0ADA10A2-1048-1449-AE68-484C792BD4F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4500" y="252185"/>
            <a:ext cx="1130395" cy="357415"/>
          </a:xfrm>
          <a:prstGeom prst="rect">
            <a:avLst/>
          </a:prstGeom>
        </p:spPr>
      </p:pic>
      <p:sp>
        <p:nvSpPr>
          <p:cNvPr id="11" name="TextBox 10">
            <a:extLst>
              <a:ext uri="{FF2B5EF4-FFF2-40B4-BE49-F238E27FC236}">
                <a16:creationId xmlns:a16="http://schemas.microsoft.com/office/drawing/2014/main" id="{734CF006-A965-564F-AE51-0E7F31061310}"/>
              </a:ext>
            </a:extLst>
          </p:cNvPr>
          <p:cNvSpPr txBox="1"/>
          <p:nvPr userDrawn="1"/>
        </p:nvSpPr>
        <p:spPr>
          <a:xfrm>
            <a:off x="7696200" y="304800"/>
            <a:ext cx="4191000"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i="1" kern="1200" dirty="0">
                <a:solidFill>
                  <a:schemeClr val="bg1"/>
                </a:solidFill>
                <a:effectLst/>
                <a:latin typeface="Palatino Linotype" panose="02040502050505030304" pitchFamily="18" charset="0"/>
                <a:ea typeface="+mn-ea"/>
                <a:cs typeface="+mn-cs"/>
              </a:rPr>
              <a:t>For Every Pharmacist. For All of Pharmacy.</a:t>
            </a:r>
            <a:endParaRPr lang="en-US" sz="1400" kern="1200" dirty="0">
              <a:solidFill>
                <a:schemeClr val="bg1"/>
              </a:solidFill>
              <a:effectLst/>
              <a:latin typeface="Palatino Linotype" panose="02040502050505030304" pitchFamily="18" charset="0"/>
              <a:ea typeface="+mn-ea"/>
              <a:cs typeface="+mn-cs"/>
            </a:endParaRPr>
          </a:p>
        </p:txBody>
      </p:sp>
      <p:sp>
        <p:nvSpPr>
          <p:cNvPr id="14" name="Text Placeholder 13">
            <a:extLst>
              <a:ext uri="{FF2B5EF4-FFF2-40B4-BE49-F238E27FC236}">
                <a16:creationId xmlns:a16="http://schemas.microsoft.com/office/drawing/2014/main" id="{3913E056-797F-C44D-BC3B-D4C1329B5B18}"/>
              </a:ext>
            </a:extLst>
          </p:cNvPr>
          <p:cNvSpPr>
            <a:spLocks noGrp="1"/>
          </p:cNvSpPr>
          <p:nvPr>
            <p:ph type="body" sz="quarter" idx="10"/>
          </p:nvPr>
        </p:nvSpPr>
        <p:spPr>
          <a:xfrm>
            <a:off x="457200" y="2438400"/>
            <a:ext cx="11353800" cy="1846659"/>
          </a:xfrm>
        </p:spPr>
        <p:txBody>
          <a:bodyPr numCol="1"/>
          <a:lstStyle>
            <a:lvl1pPr>
              <a:defRPr sz="2400" b="0" i="0">
                <a:latin typeface="+mn-lt"/>
                <a:ea typeface="Roboto Light" panose="02000000000000000000"/>
              </a:defRPr>
            </a:lvl1pPr>
            <a:lvl2pPr>
              <a:defRPr sz="2400" b="0" i="0">
                <a:latin typeface="+mn-lt"/>
                <a:ea typeface="Roboto Light" panose="02000000000000000000"/>
              </a:defRPr>
            </a:lvl2pPr>
            <a:lvl3pPr>
              <a:defRPr sz="2400" b="0" i="0">
                <a:latin typeface="+mn-lt"/>
                <a:ea typeface="Roboto Light" panose="02000000000000000000"/>
              </a:defRPr>
            </a:lvl3pPr>
            <a:lvl4pPr>
              <a:defRPr sz="2400" b="0" i="0">
                <a:latin typeface="+mn-lt"/>
                <a:ea typeface="Roboto Light" panose="02000000000000000000"/>
              </a:defRPr>
            </a:lvl4pPr>
            <a:lvl5pPr>
              <a:defRPr sz="2400" b="0" i="0">
                <a:latin typeface="+mn-lt"/>
                <a:ea typeface="Roboto Light" panose="0200000000000000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410726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4" name="Holder 4"/>
          <p:cNvSpPr>
            <a:spLocks noGrp="1"/>
          </p:cNvSpPr>
          <p:nvPr>
            <p:ph type="ftr" sz="quarter" idx="5"/>
          </p:nvPr>
        </p:nvSpPr>
        <p:spPr/>
        <p:txBody>
          <a:bodyPr lIns="0" tIns="0" rIns="0" bIns="0"/>
          <a:lstStyle>
            <a:lvl1pPr>
              <a:defRPr sz="1200" b="0" i="0">
                <a:solidFill>
                  <a:srgbClr val="969799"/>
                </a:solidFill>
                <a:latin typeface="+mn-lt"/>
                <a:cs typeface="Roboto"/>
              </a:defRPr>
            </a:lvl1pPr>
          </a:lstStyle>
          <a:p>
            <a:pPr marL="12700">
              <a:spcBef>
                <a:spcPts val="10"/>
              </a:spcBef>
            </a:pPr>
            <a:r>
              <a:rPr lang="en-US" dirty="0"/>
              <a:t>pharmacist.com</a:t>
            </a:r>
          </a:p>
        </p:txBody>
      </p:sp>
      <p:sp>
        <p:nvSpPr>
          <p:cNvPr id="6" name="Holder 6"/>
          <p:cNvSpPr>
            <a:spLocks noGrp="1"/>
          </p:cNvSpPr>
          <p:nvPr>
            <p:ph type="sldNum" sz="quarter" idx="7"/>
          </p:nvPr>
        </p:nvSpPr>
        <p:spPr/>
        <p:txBody>
          <a:bodyPr lIns="0" tIns="0" rIns="0" bIns="0"/>
          <a:lstStyle>
            <a:lvl1pPr>
              <a:defRPr sz="1200" b="0" i="0">
                <a:solidFill>
                  <a:srgbClr val="969799"/>
                </a:solidFill>
                <a:latin typeface="Roboto"/>
                <a:cs typeface="Roboto"/>
              </a:defRPr>
            </a:lvl1pPr>
          </a:lstStyle>
          <a:p>
            <a:pPr marL="38100">
              <a:lnSpc>
                <a:spcPct val="100000"/>
              </a:lnSpc>
              <a:spcBef>
                <a:spcPts val="10"/>
              </a:spcBef>
            </a:pPr>
            <a:fld id="{81D60167-4931-47E6-BA6A-407CBD079E47}" type="slidenum">
              <a:rPr dirty="0"/>
              <a:t>‹#›</a:t>
            </a:fld>
            <a:endParaRPr dirty="0"/>
          </a:p>
        </p:txBody>
      </p:sp>
      <p:sp>
        <p:nvSpPr>
          <p:cNvPr id="7" name="Rectangle 6">
            <a:extLst>
              <a:ext uri="{FF2B5EF4-FFF2-40B4-BE49-F238E27FC236}">
                <a16:creationId xmlns:a16="http://schemas.microsoft.com/office/drawing/2014/main" id="{80C09AD9-3BB0-1A43-8683-1B70E5E2150A}"/>
              </a:ext>
            </a:extLst>
          </p:cNvPr>
          <p:cNvSpPr/>
          <p:nvPr userDrawn="1"/>
        </p:nvSpPr>
        <p:spPr>
          <a:xfrm>
            <a:off x="0" y="0"/>
            <a:ext cx="12192000" cy="808075"/>
          </a:xfrm>
          <a:prstGeom prst="rect">
            <a:avLst/>
          </a:prstGeom>
          <a:solidFill>
            <a:srgbClr val="00B3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0ADA10A2-1048-1449-AE68-484C792BD4F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4500" y="252185"/>
            <a:ext cx="1130395" cy="357415"/>
          </a:xfrm>
          <a:prstGeom prst="rect">
            <a:avLst/>
          </a:prstGeom>
        </p:spPr>
      </p:pic>
      <p:sp>
        <p:nvSpPr>
          <p:cNvPr id="10" name="Text Placeholder 9">
            <a:extLst>
              <a:ext uri="{FF2B5EF4-FFF2-40B4-BE49-F238E27FC236}">
                <a16:creationId xmlns:a16="http://schemas.microsoft.com/office/drawing/2014/main" id="{126C80F6-F1F1-2E47-8285-B571C3F344FF}"/>
              </a:ext>
            </a:extLst>
          </p:cNvPr>
          <p:cNvSpPr>
            <a:spLocks noGrp="1"/>
          </p:cNvSpPr>
          <p:nvPr>
            <p:ph type="body" sz="quarter" idx="10"/>
          </p:nvPr>
        </p:nvSpPr>
        <p:spPr>
          <a:xfrm>
            <a:off x="457200" y="5486400"/>
            <a:ext cx="5638800" cy="369332"/>
          </a:xfrm>
        </p:spPr>
        <p:txBody>
          <a:bodyPr/>
          <a:lstStyle>
            <a:lvl1pPr>
              <a:defRPr sz="2400" b="0" i="0">
                <a:latin typeface="+mn-lt"/>
                <a:ea typeface="Roboto Light" panose="02000000000000000000"/>
              </a:defRPr>
            </a:lvl1pPr>
            <a:lvl2pPr>
              <a:defRPr sz="2400">
                <a:latin typeface="Roboto" panose="02000000000000000000" pitchFamily="2" charset="0"/>
                <a:ea typeface="Roboto" panose="02000000000000000000" pitchFamily="2" charset="0"/>
              </a:defRPr>
            </a:lvl2pPr>
            <a:lvl3pPr>
              <a:defRPr sz="2400">
                <a:latin typeface="Roboto" panose="02000000000000000000" pitchFamily="2" charset="0"/>
                <a:ea typeface="Roboto" panose="02000000000000000000" pitchFamily="2" charset="0"/>
              </a:defRPr>
            </a:lvl3pPr>
            <a:lvl4pPr>
              <a:defRPr sz="2400">
                <a:latin typeface="Roboto" panose="02000000000000000000" pitchFamily="2" charset="0"/>
                <a:ea typeface="Roboto" panose="02000000000000000000" pitchFamily="2" charset="0"/>
              </a:defRPr>
            </a:lvl4pPr>
            <a:lvl5pPr>
              <a:defRPr sz="2400">
                <a:latin typeface="Roboto" panose="02000000000000000000" pitchFamily="2" charset="0"/>
                <a:ea typeface="Roboto" panose="02000000000000000000" pitchFamily="2" charset="0"/>
              </a:defRPr>
            </a:lvl5pPr>
          </a:lstStyle>
          <a:p>
            <a:pPr lvl="0"/>
            <a:r>
              <a:rPr lang="en-US" dirty="0"/>
              <a:t>Click to edit Master text styles</a:t>
            </a:r>
          </a:p>
        </p:txBody>
      </p:sp>
      <p:sp>
        <p:nvSpPr>
          <p:cNvPr id="11" name="TextBox 10">
            <a:extLst>
              <a:ext uri="{FF2B5EF4-FFF2-40B4-BE49-F238E27FC236}">
                <a16:creationId xmlns:a16="http://schemas.microsoft.com/office/drawing/2014/main" id="{734CF006-A965-564F-AE51-0E7F31061310}"/>
              </a:ext>
            </a:extLst>
          </p:cNvPr>
          <p:cNvSpPr txBox="1"/>
          <p:nvPr userDrawn="1"/>
        </p:nvSpPr>
        <p:spPr>
          <a:xfrm>
            <a:off x="7696200" y="304800"/>
            <a:ext cx="4191000"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i="1" kern="1200" dirty="0">
                <a:solidFill>
                  <a:schemeClr val="bg1"/>
                </a:solidFill>
                <a:effectLst/>
                <a:latin typeface="Palatino Linotype" panose="02040502050505030304" pitchFamily="18" charset="0"/>
                <a:ea typeface="+mn-ea"/>
                <a:cs typeface="+mn-cs"/>
              </a:rPr>
              <a:t>For Every Pharmacist. For All of Pharmacy.</a:t>
            </a:r>
            <a:endParaRPr lang="en-US" sz="1400" kern="1200" dirty="0">
              <a:solidFill>
                <a:schemeClr val="bg1"/>
              </a:solidFill>
              <a:effectLst/>
              <a:latin typeface="Palatino Linotype" panose="02040502050505030304" pitchFamily="18" charset="0"/>
              <a:ea typeface="+mn-ea"/>
              <a:cs typeface="+mn-cs"/>
            </a:endParaRPr>
          </a:p>
        </p:txBody>
      </p:sp>
      <p:sp>
        <p:nvSpPr>
          <p:cNvPr id="13" name="Text Placeholder 12">
            <a:extLst>
              <a:ext uri="{FF2B5EF4-FFF2-40B4-BE49-F238E27FC236}">
                <a16:creationId xmlns:a16="http://schemas.microsoft.com/office/drawing/2014/main" id="{D1E82340-A787-B148-997F-A1D347CAF8BF}"/>
              </a:ext>
            </a:extLst>
          </p:cNvPr>
          <p:cNvSpPr>
            <a:spLocks noGrp="1"/>
          </p:cNvSpPr>
          <p:nvPr>
            <p:ph type="body" sz="quarter" idx="12"/>
          </p:nvPr>
        </p:nvSpPr>
        <p:spPr>
          <a:xfrm>
            <a:off x="457200" y="4343400"/>
            <a:ext cx="1295400" cy="369332"/>
          </a:xfrm>
        </p:spPr>
        <p:txBody>
          <a:bodyPr/>
          <a:lstStyle>
            <a:lvl1pPr algn="ctr">
              <a:defRPr sz="1200" b="0" i="0">
                <a:latin typeface="+mn-lt"/>
                <a:ea typeface="Roboto" panose="02000000000000000000"/>
                <a:cs typeface="Roboto" panose="02000000000000000000"/>
              </a:defRPr>
            </a:lvl1pPr>
            <a:lvl2pPr>
              <a:defRPr sz="1200" b="0" i="0">
                <a:latin typeface="Roboto" panose="02000000000000000000" pitchFamily="2" charset="0"/>
                <a:ea typeface="Roboto" panose="02000000000000000000" pitchFamily="2" charset="0"/>
                <a:cs typeface="Roboto" panose="02000000000000000000" pitchFamily="2" charset="0"/>
              </a:defRPr>
            </a:lvl2pPr>
            <a:lvl3pPr>
              <a:defRPr sz="1200" b="0" i="0">
                <a:latin typeface="Roboto" panose="02000000000000000000" pitchFamily="2" charset="0"/>
                <a:ea typeface="Roboto" panose="02000000000000000000" pitchFamily="2" charset="0"/>
                <a:cs typeface="Roboto" panose="02000000000000000000" pitchFamily="2" charset="0"/>
              </a:defRPr>
            </a:lvl3pPr>
            <a:lvl4pPr>
              <a:defRPr sz="1200" b="0" i="0">
                <a:latin typeface="Roboto" panose="02000000000000000000" pitchFamily="2" charset="0"/>
                <a:ea typeface="Roboto" panose="02000000000000000000" pitchFamily="2" charset="0"/>
                <a:cs typeface="Roboto" panose="02000000000000000000" pitchFamily="2" charset="0"/>
              </a:defRPr>
            </a:lvl4pPr>
            <a:lvl5pPr>
              <a:defRPr sz="1200" b="0" i="0">
                <a:latin typeface="Roboto" panose="02000000000000000000" pitchFamily="2" charset="0"/>
                <a:ea typeface="Roboto" panose="02000000000000000000" pitchFamily="2" charset="0"/>
                <a:cs typeface="Roboto" panose="02000000000000000000" pitchFamily="2" charset="0"/>
              </a:defRPr>
            </a:lvl5pPr>
          </a:lstStyle>
          <a:p>
            <a:pPr lvl="0"/>
            <a:r>
              <a:rPr lang="en-US" dirty="0"/>
              <a:t>Click to edit Master text styles</a:t>
            </a:r>
          </a:p>
        </p:txBody>
      </p:sp>
      <p:sp>
        <p:nvSpPr>
          <p:cNvPr id="12" name="Holder 2">
            <a:extLst>
              <a:ext uri="{FF2B5EF4-FFF2-40B4-BE49-F238E27FC236}">
                <a16:creationId xmlns:a16="http://schemas.microsoft.com/office/drawing/2014/main" id="{2CB83DA7-2A17-C24F-91B8-97CA054DF45C}"/>
              </a:ext>
            </a:extLst>
          </p:cNvPr>
          <p:cNvSpPr>
            <a:spLocks noGrp="1"/>
          </p:cNvSpPr>
          <p:nvPr>
            <p:ph type="title"/>
          </p:nvPr>
        </p:nvSpPr>
        <p:spPr>
          <a:xfrm>
            <a:off x="444500" y="1450192"/>
            <a:ext cx="7708900" cy="912008"/>
          </a:xfrm>
          <a:prstGeom prst="rect">
            <a:avLst/>
          </a:prstGeom>
        </p:spPr>
        <p:txBody>
          <a:bodyPr lIns="0" tIns="0" rIns="0" bIns="0"/>
          <a:lstStyle>
            <a:lvl1pPr>
              <a:defRPr sz="5050" b="0" i="0">
                <a:solidFill>
                  <a:srgbClr val="00B3A9"/>
                </a:solidFill>
                <a:latin typeface="+mj-lt"/>
                <a:cs typeface="Roboto-Thin"/>
              </a:defRPr>
            </a:lvl1pPr>
          </a:lstStyle>
          <a:p>
            <a:endParaRPr dirty="0"/>
          </a:p>
        </p:txBody>
      </p:sp>
      <p:sp>
        <p:nvSpPr>
          <p:cNvPr id="14" name="Picture Placeholder 13">
            <a:extLst>
              <a:ext uri="{FF2B5EF4-FFF2-40B4-BE49-F238E27FC236}">
                <a16:creationId xmlns:a16="http://schemas.microsoft.com/office/drawing/2014/main" id="{AE5501DA-78C4-B644-9A2C-A0F75FABB9A7}"/>
              </a:ext>
            </a:extLst>
          </p:cNvPr>
          <p:cNvSpPr>
            <a:spLocks noGrp="1"/>
          </p:cNvSpPr>
          <p:nvPr>
            <p:ph type="pic" sz="quarter" idx="13"/>
          </p:nvPr>
        </p:nvSpPr>
        <p:spPr>
          <a:xfrm>
            <a:off x="457200" y="2819400"/>
            <a:ext cx="1295400" cy="1295400"/>
          </a:xfrm>
        </p:spPr>
        <p:txBody>
          <a:bodyPr/>
          <a:lstStyle/>
          <a:p>
            <a:endParaRPr lang="en-US" dirty="0"/>
          </a:p>
        </p:txBody>
      </p:sp>
      <p:sp>
        <p:nvSpPr>
          <p:cNvPr id="20" name="Picture Placeholder 13">
            <a:extLst>
              <a:ext uri="{FF2B5EF4-FFF2-40B4-BE49-F238E27FC236}">
                <a16:creationId xmlns:a16="http://schemas.microsoft.com/office/drawing/2014/main" id="{655760BC-289A-7C4B-BD21-2B341241D1FE}"/>
              </a:ext>
            </a:extLst>
          </p:cNvPr>
          <p:cNvSpPr>
            <a:spLocks noGrp="1"/>
          </p:cNvSpPr>
          <p:nvPr>
            <p:ph type="pic" sz="quarter" idx="14"/>
          </p:nvPr>
        </p:nvSpPr>
        <p:spPr>
          <a:xfrm>
            <a:off x="2441448" y="2819400"/>
            <a:ext cx="1295400" cy="1295400"/>
          </a:xfrm>
        </p:spPr>
        <p:txBody>
          <a:bodyPr/>
          <a:lstStyle/>
          <a:p>
            <a:endParaRPr lang="en-US" dirty="0"/>
          </a:p>
        </p:txBody>
      </p:sp>
      <p:sp>
        <p:nvSpPr>
          <p:cNvPr id="21" name="Picture Placeholder 13">
            <a:extLst>
              <a:ext uri="{FF2B5EF4-FFF2-40B4-BE49-F238E27FC236}">
                <a16:creationId xmlns:a16="http://schemas.microsoft.com/office/drawing/2014/main" id="{675774EE-7433-C54A-BC57-E32A6E4EB6B4}"/>
              </a:ext>
            </a:extLst>
          </p:cNvPr>
          <p:cNvSpPr>
            <a:spLocks noGrp="1"/>
          </p:cNvSpPr>
          <p:nvPr>
            <p:ph type="pic" sz="quarter" idx="15"/>
          </p:nvPr>
        </p:nvSpPr>
        <p:spPr>
          <a:xfrm>
            <a:off x="4425696" y="2819400"/>
            <a:ext cx="1295400" cy="1295400"/>
          </a:xfrm>
        </p:spPr>
        <p:txBody>
          <a:bodyPr/>
          <a:lstStyle/>
          <a:p>
            <a:endParaRPr lang="en-US" dirty="0"/>
          </a:p>
        </p:txBody>
      </p:sp>
      <p:sp>
        <p:nvSpPr>
          <p:cNvPr id="22" name="Picture Placeholder 13">
            <a:extLst>
              <a:ext uri="{FF2B5EF4-FFF2-40B4-BE49-F238E27FC236}">
                <a16:creationId xmlns:a16="http://schemas.microsoft.com/office/drawing/2014/main" id="{45CFE02B-1D2B-5B47-B1CB-F06C9A9E0F8F}"/>
              </a:ext>
            </a:extLst>
          </p:cNvPr>
          <p:cNvSpPr>
            <a:spLocks noGrp="1"/>
          </p:cNvSpPr>
          <p:nvPr>
            <p:ph type="pic" sz="quarter" idx="16"/>
          </p:nvPr>
        </p:nvSpPr>
        <p:spPr>
          <a:xfrm>
            <a:off x="6409944" y="2819400"/>
            <a:ext cx="1295400" cy="1295400"/>
          </a:xfrm>
        </p:spPr>
        <p:txBody>
          <a:bodyPr/>
          <a:lstStyle/>
          <a:p>
            <a:endParaRPr lang="en-US" dirty="0"/>
          </a:p>
        </p:txBody>
      </p:sp>
      <p:sp>
        <p:nvSpPr>
          <p:cNvPr id="23" name="Picture Placeholder 13">
            <a:extLst>
              <a:ext uri="{FF2B5EF4-FFF2-40B4-BE49-F238E27FC236}">
                <a16:creationId xmlns:a16="http://schemas.microsoft.com/office/drawing/2014/main" id="{401F0E7A-22DE-C046-9210-E075306A57C8}"/>
              </a:ext>
            </a:extLst>
          </p:cNvPr>
          <p:cNvSpPr>
            <a:spLocks noGrp="1"/>
          </p:cNvSpPr>
          <p:nvPr>
            <p:ph type="pic" sz="quarter" idx="17"/>
          </p:nvPr>
        </p:nvSpPr>
        <p:spPr>
          <a:xfrm>
            <a:off x="8394192" y="2819400"/>
            <a:ext cx="1295400" cy="1295400"/>
          </a:xfrm>
        </p:spPr>
        <p:txBody>
          <a:bodyPr/>
          <a:lstStyle/>
          <a:p>
            <a:endParaRPr lang="en-US" dirty="0"/>
          </a:p>
        </p:txBody>
      </p:sp>
      <p:sp>
        <p:nvSpPr>
          <p:cNvPr id="24" name="Picture Placeholder 13">
            <a:extLst>
              <a:ext uri="{FF2B5EF4-FFF2-40B4-BE49-F238E27FC236}">
                <a16:creationId xmlns:a16="http://schemas.microsoft.com/office/drawing/2014/main" id="{15097E72-70CB-4F4D-952E-AD3E305ECA55}"/>
              </a:ext>
            </a:extLst>
          </p:cNvPr>
          <p:cNvSpPr>
            <a:spLocks noGrp="1"/>
          </p:cNvSpPr>
          <p:nvPr>
            <p:ph type="pic" sz="quarter" idx="18"/>
          </p:nvPr>
        </p:nvSpPr>
        <p:spPr>
          <a:xfrm>
            <a:off x="10378440" y="2819400"/>
            <a:ext cx="1295400" cy="1295400"/>
          </a:xfrm>
        </p:spPr>
        <p:txBody>
          <a:bodyPr/>
          <a:lstStyle/>
          <a:p>
            <a:endParaRPr lang="en-US" dirty="0"/>
          </a:p>
        </p:txBody>
      </p:sp>
      <p:sp>
        <p:nvSpPr>
          <p:cNvPr id="25" name="Text Placeholder 12">
            <a:extLst>
              <a:ext uri="{FF2B5EF4-FFF2-40B4-BE49-F238E27FC236}">
                <a16:creationId xmlns:a16="http://schemas.microsoft.com/office/drawing/2014/main" id="{F2EB6677-61E0-644A-8EBF-3FF2A9559207}"/>
              </a:ext>
            </a:extLst>
          </p:cNvPr>
          <p:cNvSpPr>
            <a:spLocks noGrp="1"/>
          </p:cNvSpPr>
          <p:nvPr>
            <p:ph type="body" sz="quarter" idx="19"/>
          </p:nvPr>
        </p:nvSpPr>
        <p:spPr>
          <a:xfrm>
            <a:off x="2434590" y="4343400"/>
            <a:ext cx="1295400" cy="369332"/>
          </a:xfrm>
        </p:spPr>
        <p:txBody>
          <a:bodyPr/>
          <a:lstStyle>
            <a:lvl1pPr algn="ctr">
              <a:defRPr sz="1200" b="0" i="0">
                <a:latin typeface="+mn-lt"/>
                <a:ea typeface="Roboto" panose="02000000000000000000"/>
                <a:cs typeface="Roboto" panose="02000000000000000000"/>
              </a:defRPr>
            </a:lvl1pPr>
            <a:lvl2pPr>
              <a:defRPr sz="1200" b="0" i="0">
                <a:latin typeface="Roboto" panose="02000000000000000000" pitchFamily="2" charset="0"/>
                <a:ea typeface="Roboto" panose="02000000000000000000" pitchFamily="2" charset="0"/>
                <a:cs typeface="Roboto" panose="02000000000000000000" pitchFamily="2" charset="0"/>
              </a:defRPr>
            </a:lvl2pPr>
            <a:lvl3pPr>
              <a:defRPr sz="1200" b="0" i="0">
                <a:latin typeface="Roboto" panose="02000000000000000000" pitchFamily="2" charset="0"/>
                <a:ea typeface="Roboto" panose="02000000000000000000" pitchFamily="2" charset="0"/>
                <a:cs typeface="Roboto" panose="02000000000000000000" pitchFamily="2" charset="0"/>
              </a:defRPr>
            </a:lvl3pPr>
            <a:lvl4pPr>
              <a:defRPr sz="1200" b="0" i="0">
                <a:latin typeface="Roboto" panose="02000000000000000000" pitchFamily="2" charset="0"/>
                <a:ea typeface="Roboto" panose="02000000000000000000" pitchFamily="2" charset="0"/>
                <a:cs typeface="Roboto" panose="02000000000000000000" pitchFamily="2" charset="0"/>
              </a:defRPr>
            </a:lvl4pPr>
            <a:lvl5pPr>
              <a:defRPr sz="1200" b="0" i="0">
                <a:latin typeface="Roboto" panose="02000000000000000000" pitchFamily="2" charset="0"/>
                <a:ea typeface="Roboto" panose="02000000000000000000" pitchFamily="2" charset="0"/>
                <a:cs typeface="Roboto" panose="02000000000000000000" pitchFamily="2" charset="0"/>
              </a:defRPr>
            </a:lvl5pPr>
          </a:lstStyle>
          <a:p>
            <a:pPr lvl="0"/>
            <a:r>
              <a:rPr lang="en-US" dirty="0"/>
              <a:t>Click to edit Master text styles</a:t>
            </a:r>
          </a:p>
        </p:txBody>
      </p:sp>
      <p:sp>
        <p:nvSpPr>
          <p:cNvPr id="26" name="Text Placeholder 12">
            <a:extLst>
              <a:ext uri="{FF2B5EF4-FFF2-40B4-BE49-F238E27FC236}">
                <a16:creationId xmlns:a16="http://schemas.microsoft.com/office/drawing/2014/main" id="{63D11B55-AD5A-2648-A276-5D7414119572}"/>
              </a:ext>
            </a:extLst>
          </p:cNvPr>
          <p:cNvSpPr>
            <a:spLocks noGrp="1"/>
          </p:cNvSpPr>
          <p:nvPr>
            <p:ph type="body" sz="quarter" idx="20"/>
          </p:nvPr>
        </p:nvSpPr>
        <p:spPr>
          <a:xfrm>
            <a:off x="4434840" y="4343400"/>
            <a:ext cx="1295400" cy="369332"/>
          </a:xfrm>
        </p:spPr>
        <p:txBody>
          <a:bodyPr/>
          <a:lstStyle>
            <a:lvl1pPr algn="ctr">
              <a:defRPr sz="1200" b="0" i="0">
                <a:latin typeface="+mn-lt"/>
                <a:ea typeface="Roboto" panose="02000000000000000000"/>
                <a:cs typeface="Roboto" panose="02000000000000000000"/>
              </a:defRPr>
            </a:lvl1pPr>
            <a:lvl2pPr>
              <a:defRPr sz="1200" b="0" i="0">
                <a:latin typeface="Roboto" panose="02000000000000000000" pitchFamily="2" charset="0"/>
                <a:ea typeface="Roboto" panose="02000000000000000000" pitchFamily="2" charset="0"/>
                <a:cs typeface="Roboto" panose="02000000000000000000" pitchFamily="2" charset="0"/>
              </a:defRPr>
            </a:lvl2pPr>
            <a:lvl3pPr>
              <a:defRPr sz="1200" b="0" i="0">
                <a:latin typeface="Roboto" panose="02000000000000000000" pitchFamily="2" charset="0"/>
                <a:ea typeface="Roboto" panose="02000000000000000000" pitchFamily="2" charset="0"/>
                <a:cs typeface="Roboto" panose="02000000000000000000" pitchFamily="2" charset="0"/>
              </a:defRPr>
            </a:lvl3pPr>
            <a:lvl4pPr>
              <a:defRPr sz="1200" b="0" i="0">
                <a:latin typeface="Roboto" panose="02000000000000000000" pitchFamily="2" charset="0"/>
                <a:ea typeface="Roboto" panose="02000000000000000000" pitchFamily="2" charset="0"/>
                <a:cs typeface="Roboto" panose="02000000000000000000" pitchFamily="2" charset="0"/>
              </a:defRPr>
            </a:lvl4pPr>
            <a:lvl5pPr>
              <a:defRPr sz="1200" b="0" i="0">
                <a:latin typeface="Roboto" panose="02000000000000000000" pitchFamily="2" charset="0"/>
                <a:ea typeface="Roboto" panose="02000000000000000000" pitchFamily="2" charset="0"/>
                <a:cs typeface="Roboto" panose="02000000000000000000" pitchFamily="2" charset="0"/>
              </a:defRPr>
            </a:lvl5pPr>
          </a:lstStyle>
          <a:p>
            <a:pPr lvl="0"/>
            <a:r>
              <a:rPr lang="en-US" dirty="0"/>
              <a:t>Click to edit Master text styles</a:t>
            </a:r>
          </a:p>
        </p:txBody>
      </p:sp>
      <p:sp>
        <p:nvSpPr>
          <p:cNvPr id="27" name="Text Placeholder 12">
            <a:extLst>
              <a:ext uri="{FF2B5EF4-FFF2-40B4-BE49-F238E27FC236}">
                <a16:creationId xmlns:a16="http://schemas.microsoft.com/office/drawing/2014/main" id="{8DF7ECB7-60B2-CA4F-ACF6-5411665AC48B}"/>
              </a:ext>
            </a:extLst>
          </p:cNvPr>
          <p:cNvSpPr>
            <a:spLocks noGrp="1"/>
          </p:cNvSpPr>
          <p:nvPr>
            <p:ph type="body" sz="quarter" idx="21"/>
          </p:nvPr>
        </p:nvSpPr>
        <p:spPr>
          <a:xfrm>
            <a:off x="6412230" y="4343400"/>
            <a:ext cx="1295400" cy="369332"/>
          </a:xfrm>
        </p:spPr>
        <p:txBody>
          <a:bodyPr/>
          <a:lstStyle>
            <a:lvl1pPr algn="ctr">
              <a:defRPr sz="1200" b="0" i="0">
                <a:latin typeface="+mn-lt"/>
                <a:ea typeface="Roboto" panose="02000000000000000000"/>
                <a:cs typeface="Roboto" panose="02000000000000000000"/>
              </a:defRPr>
            </a:lvl1pPr>
            <a:lvl2pPr>
              <a:defRPr sz="1200" b="0" i="0">
                <a:latin typeface="Roboto" panose="02000000000000000000" pitchFamily="2" charset="0"/>
                <a:ea typeface="Roboto" panose="02000000000000000000" pitchFamily="2" charset="0"/>
                <a:cs typeface="Roboto" panose="02000000000000000000" pitchFamily="2" charset="0"/>
              </a:defRPr>
            </a:lvl2pPr>
            <a:lvl3pPr>
              <a:defRPr sz="1200" b="0" i="0">
                <a:latin typeface="Roboto" panose="02000000000000000000" pitchFamily="2" charset="0"/>
                <a:ea typeface="Roboto" panose="02000000000000000000" pitchFamily="2" charset="0"/>
                <a:cs typeface="Roboto" panose="02000000000000000000" pitchFamily="2" charset="0"/>
              </a:defRPr>
            </a:lvl3pPr>
            <a:lvl4pPr>
              <a:defRPr sz="1200" b="0" i="0">
                <a:latin typeface="Roboto" panose="02000000000000000000" pitchFamily="2" charset="0"/>
                <a:ea typeface="Roboto" panose="02000000000000000000" pitchFamily="2" charset="0"/>
                <a:cs typeface="Roboto" panose="02000000000000000000" pitchFamily="2" charset="0"/>
              </a:defRPr>
            </a:lvl4pPr>
            <a:lvl5pPr>
              <a:defRPr sz="1200" b="0" i="0">
                <a:latin typeface="Roboto" panose="02000000000000000000" pitchFamily="2" charset="0"/>
                <a:ea typeface="Roboto" panose="02000000000000000000" pitchFamily="2" charset="0"/>
                <a:cs typeface="Roboto" panose="02000000000000000000" pitchFamily="2" charset="0"/>
              </a:defRPr>
            </a:lvl5pPr>
          </a:lstStyle>
          <a:p>
            <a:pPr lvl="0"/>
            <a:r>
              <a:rPr lang="en-US" dirty="0"/>
              <a:t>Click to edit Master text styles</a:t>
            </a:r>
          </a:p>
        </p:txBody>
      </p:sp>
      <p:sp>
        <p:nvSpPr>
          <p:cNvPr id="28" name="Text Placeholder 12">
            <a:extLst>
              <a:ext uri="{FF2B5EF4-FFF2-40B4-BE49-F238E27FC236}">
                <a16:creationId xmlns:a16="http://schemas.microsoft.com/office/drawing/2014/main" id="{B22B8401-07CC-B34B-B77C-E70BEED250C3}"/>
              </a:ext>
            </a:extLst>
          </p:cNvPr>
          <p:cNvSpPr>
            <a:spLocks noGrp="1"/>
          </p:cNvSpPr>
          <p:nvPr>
            <p:ph type="body" sz="quarter" idx="22"/>
          </p:nvPr>
        </p:nvSpPr>
        <p:spPr>
          <a:xfrm>
            <a:off x="8378190" y="4343400"/>
            <a:ext cx="1295400" cy="369332"/>
          </a:xfrm>
        </p:spPr>
        <p:txBody>
          <a:bodyPr/>
          <a:lstStyle>
            <a:lvl1pPr algn="ctr">
              <a:defRPr sz="1200" b="0" i="0">
                <a:latin typeface="+mn-lt"/>
                <a:ea typeface="Roboto" panose="02000000000000000000"/>
                <a:cs typeface="Roboto" panose="02000000000000000000"/>
              </a:defRPr>
            </a:lvl1pPr>
            <a:lvl2pPr>
              <a:defRPr sz="1200" b="0" i="0">
                <a:latin typeface="Roboto" panose="02000000000000000000" pitchFamily="2" charset="0"/>
                <a:ea typeface="Roboto" panose="02000000000000000000" pitchFamily="2" charset="0"/>
                <a:cs typeface="Roboto" panose="02000000000000000000" pitchFamily="2" charset="0"/>
              </a:defRPr>
            </a:lvl2pPr>
            <a:lvl3pPr>
              <a:defRPr sz="1200" b="0" i="0">
                <a:latin typeface="Roboto" panose="02000000000000000000" pitchFamily="2" charset="0"/>
                <a:ea typeface="Roboto" panose="02000000000000000000" pitchFamily="2" charset="0"/>
                <a:cs typeface="Roboto" panose="02000000000000000000" pitchFamily="2" charset="0"/>
              </a:defRPr>
            </a:lvl3pPr>
            <a:lvl4pPr>
              <a:defRPr sz="1200" b="0" i="0">
                <a:latin typeface="Roboto" panose="02000000000000000000" pitchFamily="2" charset="0"/>
                <a:ea typeface="Roboto" panose="02000000000000000000" pitchFamily="2" charset="0"/>
                <a:cs typeface="Roboto" panose="02000000000000000000" pitchFamily="2" charset="0"/>
              </a:defRPr>
            </a:lvl4pPr>
            <a:lvl5pPr>
              <a:defRPr sz="1200" b="0" i="0">
                <a:latin typeface="Roboto" panose="02000000000000000000" pitchFamily="2" charset="0"/>
                <a:ea typeface="Roboto" panose="02000000000000000000" pitchFamily="2" charset="0"/>
                <a:cs typeface="Roboto" panose="02000000000000000000" pitchFamily="2" charset="0"/>
              </a:defRPr>
            </a:lvl5pPr>
          </a:lstStyle>
          <a:p>
            <a:pPr lvl="0"/>
            <a:r>
              <a:rPr lang="en-US" dirty="0"/>
              <a:t>Click to edit Master text styles</a:t>
            </a:r>
          </a:p>
        </p:txBody>
      </p:sp>
      <p:sp>
        <p:nvSpPr>
          <p:cNvPr id="29" name="Text Placeholder 12">
            <a:extLst>
              <a:ext uri="{FF2B5EF4-FFF2-40B4-BE49-F238E27FC236}">
                <a16:creationId xmlns:a16="http://schemas.microsoft.com/office/drawing/2014/main" id="{9EEE706D-7F38-644D-B9E3-6F38750A3704}"/>
              </a:ext>
            </a:extLst>
          </p:cNvPr>
          <p:cNvSpPr>
            <a:spLocks noGrp="1"/>
          </p:cNvSpPr>
          <p:nvPr>
            <p:ph type="body" sz="quarter" idx="23"/>
          </p:nvPr>
        </p:nvSpPr>
        <p:spPr>
          <a:xfrm>
            <a:off x="10355580" y="4343400"/>
            <a:ext cx="1295400" cy="369332"/>
          </a:xfrm>
        </p:spPr>
        <p:txBody>
          <a:bodyPr/>
          <a:lstStyle>
            <a:lvl1pPr algn="ctr">
              <a:defRPr sz="1200" b="0" i="0">
                <a:latin typeface="+mn-lt"/>
                <a:ea typeface="Roboto" panose="02000000000000000000"/>
                <a:cs typeface="Roboto" panose="02000000000000000000"/>
              </a:defRPr>
            </a:lvl1pPr>
            <a:lvl2pPr>
              <a:defRPr sz="1200" b="0" i="0">
                <a:latin typeface="Roboto" panose="02000000000000000000" pitchFamily="2" charset="0"/>
                <a:ea typeface="Roboto" panose="02000000000000000000" pitchFamily="2" charset="0"/>
                <a:cs typeface="Roboto" panose="02000000000000000000" pitchFamily="2" charset="0"/>
              </a:defRPr>
            </a:lvl2pPr>
            <a:lvl3pPr>
              <a:defRPr sz="1200" b="0" i="0">
                <a:latin typeface="Roboto" panose="02000000000000000000" pitchFamily="2" charset="0"/>
                <a:ea typeface="Roboto" panose="02000000000000000000" pitchFamily="2" charset="0"/>
                <a:cs typeface="Roboto" panose="02000000000000000000" pitchFamily="2" charset="0"/>
              </a:defRPr>
            </a:lvl3pPr>
            <a:lvl4pPr>
              <a:defRPr sz="1200" b="0" i="0">
                <a:latin typeface="Roboto" panose="02000000000000000000" pitchFamily="2" charset="0"/>
                <a:ea typeface="Roboto" panose="02000000000000000000" pitchFamily="2" charset="0"/>
                <a:cs typeface="Roboto" panose="02000000000000000000" pitchFamily="2" charset="0"/>
              </a:defRPr>
            </a:lvl4pPr>
            <a:lvl5pPr>
              <a:defRPr sz="1200" b="0" i="0">
                <a:latin typeface="Roboto" panose="02000000000000000000" pitchFamily="2" charset="0"/>
                <a:ea typeface="Roboto" panose="02000000000000000000" pitchFamily="2" charset="0"/>
                <a:cs typeface="Roboto" panose="02000000000000000000" pitchFamily="2" charset="0"/>
              </a:defRPr>
            </a:lvl5pPr>
          </a:lstStyle>
          <a:p>
            <a:pPr lvl="0"/>
            <a:r>
              <a:rPr lang="en-US" dirty="0"/>
              <a:t>Click to edit Master text styles</a:t>
            </a:r>
          </a:p>
        </p:txBody>
      </p:sp>
    </p:spTree>
    <p:extLst>
      <p:ext uri="{BB962C8B-B14F-4D97-AF65-F5344CB8AC3E}">
        <p14:creationId xmlns:p14="http://schemas.microsoft.com/office/powerpoint/2010/main" val="27079400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4" name="Holder 4"/>
          <p:cNvSpPr>
            <a:spLocks noGrp="1"/>
          </p:cNvSpPr>
          <p:nvPr>
            <p:ph type="ftr" sz="quarter" idx="5"/>
          </p:nvPr>
        </p:nvSpPr>
        <p:spPr/>
        <p:txBody>
          <a:bodyPr lIns="0" tIns="0" rIns="0" bIns="0"/>
          <a:lstStyle>
            <a:lvl1pPr>
              <a:defRPr sz="1200" b="0" i="0">
                <a:solidFill>
                  <a:srgbClr val="969799"/>
                </a:solidFill>
                <a:latin typeface="+mn-lt"/>
                <a:cs typeface="Roboto"/>
              </a:defRPr>
            </a:lvl1pPr>
          </a:lstStyle>
          <a:p>
            <a:pPr marL="12700">
              <a:spcBef>
                <a:spcPts val="10"/>
              </a:spcBef>
            </a:pPr>
            <a:r>
              <a:rPr lang="en-US" dirty="0"/>
              <a:t>pharmacist.com</a:t>
            </a:r>
          </a:p>
        </p:txBody>
      </p:sp>
      <p:sp>
        <p:nvSpPr>
          <p:cNvPr id="6" name="Holder 6"/>
          <p:cNvSpPr>
            <a:spLocks noGrp="1"/>
          </p:cNvSpPr>
          <p:nvPr>
            <p:ph type="sldNum" sz="quarter" idx="7"/>
          </p:nvPr>
        </p:nvSpPr>
        <p:spPr/>
        <p:txBody>
          <a:bodyPr lIns="0" tIns="0" rIns="0" bIns="0"/>
          <a:lstStyle>
            <a:lvl1pPr>
              <a:defRPr sz="1200" b="0" i="0">
                <a:solidFill>
                  <a:srgbClr val="969799"/>
                </a:solidFill>
                <a:latin typeface="Roboto"/>
                <a:cs typeface="Roboto"/>
              </a:defRPr>
            </a:lvl1pPr>
          </a:lstStyle>
          <a:p>
            <a:pPr marL="38100">
              <a:lnSpc>
                <a:spcPct val="100000"/>
              </a:lnSpc>
              <a:spcBef>
                <a:spcPts val="10"/>
              </a:spcBef>
            </a:pPr>
            <a:fld id="{81D60167-4931-47E6-BA6A-407CBD079E47}" type="slidenum">
              <a:rPr dirty="0"/>
              <a:t>‹#›</a:t>
            </a:fld>
            <a:endParaRPr dirty="0"/>
          </a:p>
        </p:txBody>
      </p:sp>
      <p:sp>
        <p:nvSpPr>
          <p:cNvPr id="7" name="Rectangle 6">
            <a:extLst>
              <a:ext uri="{FF2B5EF4-FFF2-40B4-BE49-F238E27FC236}">
                <a16:creationId xmlns:a16="http://schemas.microsoft.com/office/drawing/2014/main" id="{80C09AD9-3BB0-1A43-8683-1B70E5E2150A}"/>
              </a:ext>
            </a:extLst>
          </p:cNvPr>
          <p:cNvSpPr/>
          <p:nvPr userDrawn="1"/>
        </p:nvSpPr>
        <p:spPr>
          <a:xfrm>
            <a:off x="0" y="0"/>
            <a:ext cx="12192000" cy="808075"/>
          </a:xfrm>
          <a:prstGeom prst="rect">
            <a:avLst/>
          </a:prstGeom>
          <a:solidFill>
            <a:srgbClr val="B441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0ADA10A2-1048-1449-AE68-484C792BD4F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4500" y="252185"/>
            <a:ext cx="1130395" cy="357415"/>
          </a:xfrm>
          <a:prstGeom prst="rect">
            <a:avLst/>
          </a:prstGeom>
        </p:spPr>
      </p:pic>
      <p:sp>
        <p:nvSpPr>
          <p:cNvPr id="10" name="Holder 2">
            <a:extLst>
              <a:ext uri="{FF2B5EF4-FFF2-40B4-BE49-F238E27FC236}">
                <a16:creationId xmlns:a16="http://schemas.microsoft.com/office/drawing/2014/main" id="{C59635CF-F7F5-A844-B690-CECD7A817BC4}"/>
              </a:ext>
            </a:extLst>
          </p:cNvPr>
          <p:cNvSpPr>
            <a:spLocks noGrp="1"/>
          </p:cNvSpPr>
          <p:nvPr>
            <p:ph type="title"/>
          </p:nvPr>
        </p:nvSpPr>
        <p:spPr>
          <a:xfrm>
            <a:off x="444500" y="1450192"/>
            <a:ext cx="11303000" cy="777136"/>
          </a:xfrm>
          <a:prstGeom prst="rect">
            <a:avLst/>
          </a:prstGeom>
        </p:spPr>
        <p:txBody>
          <a:bodyPr lIns="0" tIns="0" rIns="0" bIns="0"/>
          <a:lstStyle>
            <a:lvl1pPr>
              <a:defRPr sz="5050" b="0" i="0">
                <a:solidFill>
                  <a:srgbClr val="B44198"/>
                </a:solidFill>
                <a:latin typeface="+mj-lt"/>
                <a:cs typeface="Roboto-Thin"/>
              </a:defRPr>
            </a:lvl1pPr>
          </a:lstStyle>
          <a:p>
            <a:endParaRPr dirty="0"/>
          </a:p>
        </p:txBody>
      </p:sp>
      <p:sp>
        <p:nvSpPr>
          <p:cNvPr id="11" name="Holder 3">
            <a:extLst>
              <a:ext uri="{FF2B5EF4-FFF2-40B4-BE49-F238E27FC236}">
                <a16:creationId xmlns:a16="http://schemas.microsoft.com/office/drawing/2014/main" id="{DD6E819A-D37B-234D-ADC0-13CA5C83E0B4}"/>
              </a:ext>
            </a:extLst>
          </p:cNvPr>
          <p:cNvSpPr>
            <a:spLocks noGrp="1"/>
          </p:cNvSpPr>
          <p:nvPr>
            <p:ph type="body" idx="1"/>
          </p:nvPr>
        </p:nvSpPr>
        <p:spPr>
          <a:xfrm>
            <a:off x="444500" y="3185938"/>
            <a:ext cx="11303000" cy="276999"/>
          </a:xfrm>
        </p:spPr>
        <p:txBody>
          <a:bodyPr lIns="0" tIns="0" rIns="0" bIns="0"/>
          <a:lstStyle>
            <a:lvl1pPr>
              <a:defRPr b="0" i="0">
                <a:solidFill>
                  <a:srgbClr val="4A5FAB"/>
                </a:solidFill>
                <a:latin typeface="+mn-lt"/>
                <a:ea typeface="Roboto Medium" panose="02000000000000000000"/>
              </a:defRPr>
            </a:lvl1pPr>
          </a:lstStyle>
          <a:p>
            <a:endParaRPr dirty="0"/>
          </a:p>
        </p:txBody>
      </p:sp>
      <p:sp>
        <p:nvSpPr>
          <p:cNvPr id="12" name="Text Placeholder 9">
            <a:extLst>
              <a:ext uri="{FF2B5EF4-FFF2-40B4-BE49-F238E27FC236}">
                <a16:creationId xmlns:a16="http://schemas.microsoft.com/office/drawing/2014/main" id="{2F0B35AA-E181-EF47-B380-91D53EA0EB67}"/>
              </a:ext>
            </a:extLst>
          </p:cNvPr>
          <p:cNvSpPr>
            <a:spLocks noGrp="1"/>
          </p:cNvSpPr>
          <p:nvPr>
            <p:ph type="body" sz="quarter" idx="10"/>
          </p:nvPr>
        </p:nvSpPr>
        <p:spPr>
          <a:xfrm>
            <a:off x="457200" y="3657600"/>
            <a:ext cx="11290300" cy="609600"/>
          </a:xfrm>
        </p:spPr>
        <p:txBody>
          <a:bodyPr/>
          <a:lstStyle>
            <a:lvl1pPr>
              <a:defRPr sz="2400" b="0" i="0">
                <a:latin typeface="+mn-lt"/>
                <a:ea typeface="Roboto Light" panose="02000000000000000000"/>
              </a:defRPr>
            </a:lvl1pPr>
            <a:lvl2pPr>
              <a:defRPr sz="2400">
                <a:latin typeface="Roboto" panose="02000000000000000000" pitchFamily="2" charset="0"/>
                <a:ea typeface="Roboto" panose="02000000000000000000" pitchFamily="2" charset="0"/>
              </a:defRPr>
            </a:lvl2pPr>
            <a:lvl3pPr>
              <a:defRPr sz="2400">
                <a:latin typeface="Roboto" panose="02000000000000000000" pitchFamily="2" charset="0"/>
                <a:ea typeface="Roboto" panose="02000000000000000000" pitchFamily="2" charset="0"/>
              </a:defRPr>
            </a:lvl3pPr>
            <a:lvl4pPr>
              <a:defRPr sz="2400">
                <a:latin typeface="Roboto" panose="02000000000000000000" pitchFamily="2" charset="0"/>
                <a:ea typeface="Roboto" panose="02000000000000000000" pitchFamily="2" charset="0"/>
              </a:defRPr>
            </a:lvl4pPr>
            <a:lvl5pPr>
              <a:defRPr sz="2400">
                <a:latin typeface="Roboto" panose="02000000000000000000" pitchFamily="2" charset="0"/>
                <a:ea typeface="Roboto" panose="02000000000000000000" pitchFamily="2" charset="0"/>
              </a:defRPr>
            </a:lvl5pPr>
          </a:lstStyle>
          <a:p>
            <a:pPr lvl="0"/>
            <a:r>
              <a:rPr lang="en-US" dirty="0"/>
              <a:t>Click to edit Master text styles</a:t>
            </a:r>
          </a:p>
        </p:txBody>
      </p:sp>
      <p:sp>
        <p:nvSpPr>
          <p:cNvPr id="13" name="TextBox 12">
            <a:extLst>
              <a:ext uri="{FF2B5EF4-FFF2-40B4-BE49-F238E27FC236}">
                <a16:creationId xmlns:a16="http://schemas.microsoft.com/office/drawing/2014/main" id="{6B54ADF8-19FE-FC4A-B3EE-15FAB1F18D01}"/>
              </a:ext>
            </a:extLst>
          </p:cNvPr>
          <p:cNvSpPr txBox="1"/>
          <p:nvPr userDrawn="1"/>
        </p:nvSpPr>
        <p:spPr>
          <a:xfrm>
            <a:off x="7696200" y="304800"/>
            <a:ext cx="4191000"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i="1" kern="1200" dirty="0">
                <a:solidFill>
                  <a:schemeClr val="bg1"/>
                </a:solidFill>
                <a:effectLst/>
                <a:latin typeface="Palatino Linotype" panose="02040502050505030304" pitchFamily="18" charset="0"/>
                <a:ea typeface="+mn-ea"/>
                <a:cs typeface="+mn-cs"/>
              </a:rPr>
              <a:t>For Every Pharmacist. For All of Pharmacy.</a:t>
            </a:r>
            <a:endParaRPr lang="en-US" sz="1400" kern="1200" dirty="0">
              <a:solidFill>
                <a:schemeClr val="bg1"/>
              </a:solidFill>
              <a:effectLst/>
              <a:latin typeface="Palatino Linotype" panose="02040502050505030304" pitchFamily="18" charset="0"/>
              <a:ea typeface="+mn-ea"/>
              <a:cs typeface="+mn-cs"/>
            </a:endParaRPr>
          </a:p>
        </p:txBody>
      </p:sp>
    </p:spTree>
    <p:extLst>
      <p:ext uri="{BB962C8B-B14F-4D97-AF65-F5344CB8AC3E}">
        <p14:creationId xmlns:p14="http://schemas.microsoft.com/office/powerpoint/2010/main" val="22659536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44500" y="1450192"/>
            <a:ext cx="5651500" cy="777136"/>
          </a:xfrm>
          <a:prstGeom prst="rect">
            <a:avLst/>
          </a:prstGeom>
        </p:spPr>
        <p:txBody>
          <a:bodyPr lIns="0" tIns="0" rIns="0" bIns="0"/>
          <a:lstStyle>
            <a:lvl1pPr>
              <a:defRPr sz="5050" b="0" i="0">
                <a:solidFill>
                  <a:srgbClr val="B44198"/>
                </a:solidFill>
                <a:latin typeface="+mj-lt"/>
                <a:cs typeface="Roboto-Thin"/>
              </a:defRPr>
            </a:lvl1pPr>
          </a:lstStyle>
          <a:p>
            <a:endParaRPr dirty="0"/>
          </a:p>
        </p:txBody>
      </p:sp>
      <p:sp>
        <p:nvSpPr>
          <p:cNvPr id="3" name="Holder 3"/>
          <p:cNvSpPr>
            <a:spLocks noGrp="1"/>
          </p:cNvSpPr>
          <p:nvPr>
            <p:ph type="body" idx="1"/>
          </p:nvPr>
        </p:nvSpPr>
        <p:spPr>
          <a:xfrm>
            <a:off x="444500" y="3185938"/>
            <a:ext cx="5651500" cy="276999"/>
          </a:xfrm>
        </p:spPr>
        <p:txBody>
          <a:bodyPr lIns="0" tIns="0" rIns="0" bIns="0"/>
          <a:lstStyle>
            <a:lvl1pPr>
              <a:defRPr b="0" i="0">
                <a:solidFill>
                  <a:srgbClr val="4A5FAB"/>
                </a:solidFill>
                <a:latin typeface="+mn-lt"/>
                <a:ea typeface="Roboto Medium" panose="02000000000000000000"/>
              </a:defRPr>
            </a:lvl1pPr>
          </a:lstStyle>
          <a:p>
            <a:endParaRPr dirty="0"/>
          </a:p>
        </p:txBody>
      </p:sp>
      <p:sp>
        <p:nvSpPr>
          <p:cNvPr id="4" name="Holder 4"/>
          <p:cNvSpPr>
            <a:spLocks noGrp="1"/>
          </p:cNvSpPr>
          <p:nvPr>
            <p:ph type="ftr" sz="quarter" idx="5"/>
          </p:nvPr>
        </p:nvSpPr>
        <p:spPr/>
        <p:txBody>
          <a:bodyPr lIns="0" tIns="0" rIns="0" bIns="0"/>
          <a:lstStyle>
            <a:lvl1pPr>
              <a:defRPr sz="1200" b="0" i="0">
                <a:solidFill>
                  <a:srgbClr val="969799"/>
                </a:solidFill>
                <a:latin typeface="+mn-lt"/>
                <a:cs typeface="Roboto"/>
              </a:defRPr>
            </a:lvl1pPr>
          </a:lstStyle>
          <a:p>
            <a:pPr marL="12700">
              <a:spcBef>
                <a:spcPts val="10"/>
              </a:spcBef>
            </a:pPr>
            <a:r>
              <a:rPr lang="en-US" dirty="0"/>
              <a:t>pharmacist.com</a:t>
            </a:r>
          </a:p>
        </p:txBody>
      </p:sp>
      <p:sp>
        <p:nvSpPr>
          <p:cNvPr id="6" name="Holder 6"/>
          <p:cNvSpPr>
            <a:spLocks noGrp="1"/>
          </p:cNvSpPr>
          <p:nvPr>
            <p:ph type="sldNum" sz="quarter" idx="7"/>
          </p:nvPr>
        </p:nvSpPr>
        <p:spPr/>
        <p:txBody>
          <a:bodyPr lIns="0" tIns="0" rIns="0" bIns="0"/>
          <a:lstStyle>
            <a:lvl1pPr>
              <a:defRPr sz="1200" b="0" i="0">
                <a:solidFill>
                  <a:srgbClr val="969799"/>
                </a:solidFill>
                <a:latin typeface="Roboto"/>
                <a:cs typeface="Roboto"/>
              </a:defRPr>
            </a:lvl1pPr>
          </a:lstStyle>
          <a:p>
            <a:pPr marL="38100">
              <a:lnSpc>
                <a:spcPct val="100000"/>
              </a:lnSpc>
              <a:spcBef>
                <a:spcPts val="10"/>
              </a:spcBef>
            </a:pPr>
            <a:fld id="{81D60167-4931-47E6-BA6A-407CBD079E47}" type="slidenum">
              <a:rPr dirty="0"/>
              <a:t>‹#›</a:t>
            </a:fld>
            <a:endParaRPr dirty="0"/>
          </a:p>
        </p:txBody>
      </p:sp>
      <p:sp>
        <p:nvSpPr>
          <p:cNvPr id="7" name="Rectangle 6">
            <a:extLst>
              <a:ext uri="{FF2B5EF4-FFF2-40B4-BE49-F238E27FC236}">
                <a16:creationId xmlns:a16="http://schemas.microsoft.com/office/drawing/2014/main" id="{80C09AD9-3BB0-1A43-8683-1B70E5E2150A}"/>
              </a:ext>
            </a:extLst>
          </p:cNvPr>
          <p:cNvSpPr/>
          <p:nvPr userDrawn="1"/>
        </p:nvSpPr>
        <p:spPr>
          <a:xfrm>
            <a:off x="0" y="0"/>
            <a:ext cx="12192000" cy="808075"/>
          </a:xfrm>
          <a:prstGeom prst="rect">
            <a:avLst/>
          </a:prstGeom>
          <a:solidFill>
            <a:srgbClr val="B441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0ADA10A2-1048-1449-AE68-484C792BD4F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4500" y="252185"/>
            <a:ext cx="1130395" cy="357415"/>
          </a:xfrm>
          <a:prstGeom prst="rect">
            <a:avLst/>
          </a:prstGeom>
        </p:spPr>
      </p:pic>
      <p:sp>
        <p:nvSpPr>
          <p:cNvPr id="10" name="Text Placeholder 9">
            <a:extLst>
              <a:ext uri="{FF2B5EF4-FFF2-40B4-BE49-F238E27FC236}">
                <a16:creationId xmlns:a16="http://schemas.microsoft.com/office/drawing/2014/main" id="{126C80F6-F1F1-2E47-8285-B571C3F344FF}"/>
              </a:ext>
            </a:extLst>
          </p:cNvPr>
          <p:cNvSpPr>
            <a:spLocks noGrp="1"/>
          </p:cNvSpPr>
          <p:nvPr>
            <p:ph type="body" sz="quarter" idx="10"/>
          </p:nvPr>
        </p:nvSpPr>
        <p:spPr>
          <a:xfrm>
            <a:off x="457200" y="3657600"/>
            <a:ext cx="5638800" cy="369332"/>
          </a:xfrm>
        </p:spPr>
        <p:txBody>
          <a:bodyPr/>
          <a:lstStyle>
            <a:lvl1pPr>
              <a:defRPr sz="2400" b="0" i="0">
                <a:latin typeface="+mn-lt"/>
                <a:ea typeface="Roboto Light" panose="02000000000000000000"/>
              </a:defRPr>
            </a:lvl1pPr>
            <a:lvl2pPr>
              <a:defRPr sz="2400">
                <a:latin typeface="Roboto" panose="02000000000000000000" pitchFamily="2" charset="0"/>
                <a:ea typeface="Roboto" panose="02000000000000000000" pitchFamily="2" charset="0"/>
              </a:defRPr>
            </a:lvl2pPr>
            <a:lvl3pPr>
              <a:defRPr sz="2400">
                <a:latin typeface="Roboto" panose="02000000000000000000" pitchFamily="2" charset="0"/>
                <a:ea typeface="Roboto" panose="02000000000000000000" pitchFamily="2" charset="0"/>
              </a:defRPr>
            </a:lvl3pPr>
            <a:lvl4pPr>
              <a:defRPr sz="2400">
                <a:latin typeface="Roboto" panose="02000000000000000000" pitchFamily="2" charset="0"/>
                <a:ea typeface="Roboto" panose="02000000000000000000" pitchFamily="2" charset="0"/>
              </a:defRPr>
            </a:lvl4pPr>
            <a:lvl5pPr>
              <a:defRPr sz="2400">
                <a:latin typeface="Roboto" panose="02000000000000000000" pitchFamily="2" charset="0"/>
                <a:ea typeface="Roboto" panose="02000000000000000000" pitchFamily="2" charset="0"/>
              </a:defRPr>
            </a:lvl5pPr>
          </a:lstStyle>
          <a:p>
            <a:pPr lvl="0"/>
            <a:r>
              <a:rPr lang="en-US" dirty="0"/>
              <a:t>Click to edit Master text styles</a:t>
            </a:r>
          </a:p>
        </p:txBody>
      </p:sp>
      <p:sp>
        <p:nvSpPr>
          <p:cNvPr id="11" name="TextBox 10">
            <a:extLst>
              <a:ext uri="{FF2B5EF4-FFF2-40B4-BE49-F238E27FC236}">
                <a16:creationId xmlns:a16="http://schemas.microsoft.com/office/drawing/2014/main" id="{734CF006-A965-564F-AE51-0E7F31061310}"/>
              </a:ext>
            </a:extLst>
          </p:cNvPr>
          <p:cNvSpPr txBox="1"/>
          <p:nvPr userDrawn="1"/>
        </p:nvSpPr>
        <p:spPr>
          <a:xfrm>
            <a:off x="7696200" y="304800"/>
            <a:ext cx="4191000"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i="1" kern="1200" dirty="0">
                <a:solidFill>
                  <a:schemeClr val="bg1"/>
                </a:solidFill>
                <a:effectLst/>
                <a:latin typeface="Palatino Linotype" panose="02040502050505030304" pitchFamily="18" charset="0"/>
                <a:ea typeface="+mn-ea"/>
                <a:cs typeface="+mn-cs"/>
              </a:rPr>
              <a:t>For Every Pharmacist. For All of Pharmacy.</a:t>
            </a:r>
            <a:endParaRPr lang="en-US" sz="1400" kern="1200" dirty="0">
              <a:solidFill>
                <a:schemeClr val="bg1"/>
              </a:solidFill>
              <a:effectLst/>
              <a:latin typeface="Palatino Linotype" panose="02040502050505030304" pitchFamily="18" charset="0"/>
              <a:ea typeface="+mn-ea"/>
              <a:cs typeface="+mn-cs"/>
            </a:endParaRPr>
          </a:p>
        </p:txBody>
      </p:sp>
      <p:sp>
        <p:nvSpPr>
          <p:cNvPr id="9" name="Picture Placeholder 8">
            <a:extLst>
              <a:ext uri="{FF2B5EF4-FFF2-40B4-BE49-F238E27FC236}">
                <a16:creationId xmlns:a16="http://schemas.microsoft.com/office/drawing/2014/main" id="{EDDE6905-DD40-8E45-BB5C-1B206C41290A}"/>
              </a:ext>
            </a:extLst>
          </p:cNvPr>
          <p:cNvSpPr>
            <a:spLocks noGrp="1"/>
          </p:cNvSpPr>
          <p:nvPr>
            <p:ph type="pic" sz="quarter" idx="11"/>
          </p:nvPr>
        </p:nvSpPr>
        <p:spPr>
          <a:xfrm>
            <a:off x="7086600" y="1447800"/>
            <a:ext cx="4648200" cy="3352800"/>
          </a:xfrm>
        </p:spPr>
        <p:txBody>
          <a:bodyPr/>
          <a:lstStyle/>
          <a:p>
            <a:endParaRPr lang="en-US" dirty="0"/>
          </a:p>
        </p:txBody>
      </p:sp>
      <p:sp>
        <p:nvSpPr>
          <p:cNvPr id="13" name="Text Placeholder 12">
            <a:extLst>
              <a:ext uri="{FF2B5EF4-FFF2-40B4-BE49-F238E27FC236}">
                <a16:creationId xmlns:a16="http://schemas.microsoft.com/office/drawing/2014/main" id="{D1E82340-A787-B148-997F-A1D347CAF8BF}"/>
              </a:ext>
            </a:extLst>
          </p:cNvPr>
          <p:cNvSpPr>
            <a:spLocks noGrp="1"/>
          </p:cNvSpPr>
          <p:nvPr>
            <p:ph type="body" sz="quarter" idx="12"/>
          </p:nvPr>
        </p:nvSpPr>
        <p:spPr>
          <a:xfrm>
            <a:off x="7086600" y="5029200"/>
            <a:ext cx="4648200" cy="923330"/>
          </a:xfrm>
        </p:spPr>
        <p:txBody>
          <a:bodyPr/>
          <a:lstStyle>
            <a:lvl1pPr>
              <a:defRPr sz="1200" b="0" i="0">
                <a:latin typeface="+mn-lt"/>
                <a:ea typeface="Roboto" panose="02000000000000000000"/>
                <a:cs typeface="Roboto" panose="02000000000000000000"/>
              </a:defRPr>
            </a:lvl1pPr>
            <a:lvl2pPr>
              <a:defRPr sz="1200" b="0" i="0">
                <a:latin typeface="+mn-lt"/>
                <a:ea typeface="Roboto" panose="02000000000000000000"/>
                <a:cs typeface="Roboto" panose="02000000000000000000"/>
              </a:defRPr>
            </a:lvl2pPr>
            <a:lvl3pPr>
              <a:defRPr sz="1200" b="0" i="0">
                <a:latin typeface="+mn-lt"/>
                <a:ea typeface="Roboto" panose="02000000000000000000"/>
                <a:cs typeface="Roboto" panose="02000000000000000000"/>
              </a:defRPr>
            </a:lvl3pPr>
            <a:lvl4pPr>
              <a:defRPr sz="1200" b="0" i="0">
                <a:latin typeface="+mn-lt"/>
                <a:ea typeface="Roboto" panose="02000000000000000000"/>
                <a:cs typeface="Roboto" panose="02000000000000000000"/>
              </a:defRPr>
            </a:lvl4pPr>
            <a:lvl5pPr>
              <a:defRPr sz="1200" b="0" i="0">
                <a:latin typeface="+mn-lt"/>
                <a:ea typeface="Roboto" panose="02000000000000000000"/>
                <a:cs typeface="Roboto" panose="0200000000000000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151556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3" name="Holder 3"/>
          <p:cNvSpPr>
            <a:spLocks noGrp="1"/>
          </p:cNvSpPr>
          <p:nvPr>
            <p:ph type="body" idx="1"/>
          </p:nvPr>
        </p:nvSpPr>
        <p:spPr>
          <a:xfrm>
            <a:off x="444500" y="2743200"/>
            <a:ext cx="5651500" cy="276999"/>
          </a:xfrm>
        </p:spPr>
        <p:txBody>
          <a:bodyPr lIns="0" tIns="0" rIns="0" bIns="0"/>
          <a:lstStyle>
            <a:lvl1pPr>
              <a:defRPr b="0" i="0">
                <a:solidFill>
                  <a:srgbClr val="4A5FAB"/>
                </a:solidFill>
                <a:latin typeface="+mn-lt"/>
                <a:ea typeface="Roboto Medium" panose="02000000000000000000"/>
              </a:defRPr>
            </a:lvl1pPr>
          </a:lstStyle>
          <a:p>
            <a:endParaRPr dirty="0"/>
          </a:p>
        </p:txBody>
      </p:sp>
      <p:sp>
        <p:nvSpPr>
          <p:cNvPr id="4" name="Holder 4"/>
          <p:cNvSpPr>
            <a:spLocks noGrp="1"/>
          </p:cNvSpPr>
          <p:nvPr>
            <p:ph type="ftr" sz="quarter" idx="5"/>
          </p:nvPr>
        </p:nvSpPr>
        <p:spPr/>
        <p:txBody>
          <a:bodyPr lIns="0" tIns="0" rIns="0" bIns="0"/>
          <a:lstStyle>
            <a:lvl1pPr>
              <a:defRPr sz="1200" b="0" i="0">
                <a:solidFill>
                  <a:srgbClr val="969799"/>
                </a:solidFill>
                <a:latin typeface="+mn-lt"/>
                <a:cs typeface="Roboto"/>
              </a:defRPr>
            </a:lvl1pPr>
          </a:lstStyle>
          <a:p>
            <a:pPr marL="12700">
              <a:spcBef>
                <a:spcPts val="10"/>
              </a:spcBef>
            </a:pPr>
            <a:r>
              <a:rPr lang="en-US" dirty="0"/>
              <a:t>pharmacist.com</a:t>
            </a:r>
          </a:p>
        </p:txBody>
      </p:sp>
      <p:sp>
        <p:nvSpPr>
          <p:cNvPr id="6" name="Holder 6"/>
          <p:cNvSpPr>
            <a:spLocks noGrp="1"/>
          </p:cNvSpPr>
          <p:nvPr>
            <p:ph type="sldNum" sz="quarter" idx="7"/>
          </p:nvPr>
        </p:nvSpPr>
        <p:spPr/>
        <p:txBody>
          <a:bodyPr lIns="0" tIns="0" rIns="0" bIns="0"/>
          <a:lstStyle>
            <a:lvl1pPr>
              <a:defRPr sz="1200" b="0" i="0">
                <a:solidFill>
                  <a:srgbClr val="969799"/>
                </a:solidFill>
                <a:latin typeface="Roboto"/>
                <a:cs typeface="Roboto"/>
              </a:defRPr>
            </a:lvl1pPr>
          </a:lstStyle>
          <a:p>
            <a:pPr marL="38100">
              <a:lnSpc>
                <a:spcPct val="100000"/>
              </a:lnSpc>
              <a:spcBef>
                <a:spcPts val="10"/>
              </a:spcBef>
            </a:pPr>
            <a:fld id="{81D60167-4931-47E6-BA6A-407CBD079E47}" type="slidenum">
              <a:rPr dirty="0"/>
              <a:t>‹#›</a:t>
            </a:fld>
            <a:endParaRPr dirty="0"/>
          </a:p>
        </p:txBody>
      </p:sp>
      <p:sp>
        <p:nvSpPr>
          <p:cNvPr id="7" name="Rectangle 6">
            <a:extLst>
              <a:ext uri="{FF2B5EF4-FFF2-40B4-BE49-F238E27FC236}">
                <a16:creationId xmlns:a16="http://schemas.microsoft.com/office/drawing/2014/main" id="{80C09AD9-3BB0-1A43-8683-1B70E5E2150A}"/>
              </a:ext>
            </a:extLst>
          </p:cNvPr>
          <p:cNvSpPr/>
          <p:nvPr userDrawn="1"/>
        </p:nvSpPr>
        <p:spPr>
          <a:xfrm>
            <a:off x="0" y="0"/>
            <a:ext cx="12192000" cy="808075"/>
          </a:xfrm>
          <a:prstGeom prst="rect">
            <a:avLst/>
          </a:prstGeom>
          <a:solidFill>
            <a:srgbClr val="B441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0ADA10A2-1048-1449-AE68-484C792BD4F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4500" y="252185"/>
            <a:ext cx="1130395" cy="357415"/>
          </a:xfrm>
          <a:prstGeom prst="rect">
            <a:avLst/>
          </a:prstGeom>
        </p:spPr>
      </p:pic>
      <p:sp>
        <p:nvSpPr>
          <p:cNvPr id="11" name="TextBox 10">
            <a:extLst>
              <a:ext uri="{FF2B5EF4-FFF2-40B4-BE49-F238E27FC236}">
                <a16:creationId xmlns:a16="http://schemas.microsoft.com/office/drawing/2014/main" id="{734CF006-A965-564F-AE51-0E7F31061310}"/>
              </a:ext>
            </a:extLst>
          </p:cNvPr>
          <p:cNvSpPr txBox="1"/>
          <p:nvPr userDrawn="1"/>
        </p:nvSpPr>
        <p:spPr>
          <a:xfrm>
            <a:off x="7696200" y="304800"/>
            <a:ext cx="4191000"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i="1" kern="1200" dirty="0">
                <a:solidFill>
                  <a:schemeClr val="bg1"/>
                </a:solidFill>
                <a:effectLst/>
                <a:latin typeface="Palatino Linotype" panose="02040502050505030304" pitchFamily="18" charset="0"/>
                <a:ea typeface="+mn-ea"/>
                <a:cs typeface="+mn-cs"/>
              </a:rPr>
              <a:t>For Every Pharmacist. For All of Pharmacy.</a:t>
            </a:r>
            <a:endParaRPr lang="en-US" sz="1400" kern="1200" dirty="0">
              <a:solidFill>
                <a:schemeClr val="bg1"/>
              </a:solidFill>
              <a:effectLst/>
              <a:latin typeface="Palatino Linotype" panose="02040502050505030304" pitchFamily="18" charset="0"/>
              <a:ea typeface="+mn-ea"/>
              <a:cs typeface="+mn-cs"/>
            </a:endParaRPr>
          </a:p>
        </p:txBody>
      </p:sp>
      <p:sp>
        <p:nvSpPr>
          <p:cNvPr id="14" name="Text Placeholder 13">
            <a:extLst>
              <a:ext uri="{FF2B5EF4-FFF2-40B4-BE49-F238E27FC236}">
                <a16:creationId xmlns:a16="http://schemas.microsoft.com/office/drawing/2014/main" id="{3913E056-797F-C44D-BC3B-D4C1329B5B18}"/>
              </a:ext>
            </a:extLst>
          </p:cNvPr>
          <p:cNvSpPr>
            <a:spLocks noGrp="1"/>
          </p:cNvSpPr>
          <p:nvPr>
            <p:ph type="body" sz="quarter" idx="10"/>
          </p:nvPr>
        </p:nvSpPr>
        <p:spPr>
          <a:xfrm>
            <a:off x="444500" y="3276600"/>
            <a:ext cx="11353800" cy="1846659"/>
          </a:xfrm>
        </p:spPr>
        <p:txBody>
          <a:bodyPr numCol="1"/>
          <a:lstStyle>
            <a:lvl1pPr>
              <a:defRPr sz="2400" b="0" i="0">
                <a:latin typeface="+mn-lt"/>
                <a:ea typeface="Roboto Light" panose="02000000000000000000"/>
              </a:defRPr>
            </a:lvl1pPr>
            <a:lvl2pPr>
              <a:defRPr sz="2400" b="0" i="0">
                <a:latin typeface="+mn-lt"/>
                <a:ea typeface="Roboto Light" panose="02000000000000000000"/>
              </a:defRPr>
            </a:lvl2pPr>
            <a:lvl3pPr>
              <a:defRPr sz="2400" b="0" i="0">
                <a:latin typeface="+mn-lt"/>
                <a:ea typeface="Roboto Light" panose="02000000000000000000"/>
              </a:defRPr>
            </a:lvl3pPr>
            <a:lvl4pPr>
              <a:defRPr sz="2400" b="0" i="0">
                <a:latin typeface="+mn-lt"/>
                <a:ea typeface="Roboto Light" panose="02000000000000000000"/>
              </a:defRPr>
            </a:lvl4pPr>
            <a:lvl5pPr>
              <a:defRPr sz="2400" b="0" i="0">
                <a:latin typeface="+mn-lt"/>
                <a:ea typeface="Roboto Light" panose="0200000000000000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Holder 2">
            <a:extLst>
              <a:ext uri="{FF2B5EF4-FFF2-40B4-BE49-F238E27FC236}">
                <a16:creationId xmlns:a16="http://schemas.microsoft.com/office/drawing/2014/main" id="{F34F3816-759B-4F4C-974A-D4F68393FF50}"/>
              </a:ext>
            </a:extLst>
          </p:cNvPr>
          <p:cNvSpPr>
            <a:spLocks noGrp="1"/>
          </p:cNvSpPr>
          <p:nvPr>
            <p:ph type="title"/>
          </p:nvPr>
        </p:nvSpPr>
        <p:spPr>
          <a:xfrm>
            <a:off x="444500" y="1450192"/>
            <a:ext cx="5651500" cy="777136"/>
          </a:xfrm>
          <a:prstGeom prst="rect">
            <a:avLst/>
          </a:prstGeom>
        </p:spPr>
        <p:txBody>
          <a:bodyPr lIns="0" tIns="0" rIns="0" bIns="0"/>
          <a:lstStyle>
            <a:lvl1pPr>
              <a:defRPr sz="5050" b="0" i="0">
                <a:solidFill>
                  <a:srgbClr val="B44198"/>
                </a:solidFill>
                <a:latin typeface="+mj-lt"/>
                <a:cs typeface="Roboto-Thin"/>
              </a:defRPr>
            </a:lvl1pPr>
          </a:lstStyle>
          <a:p>
            <a:endParaRPr dirty="0"/>
          </a:p>
        </p:txBody>
      </p:sp>
    </p:spTree>
    <p:extLst>
      <p:ext uri="{BB962C8B-B14F-4D97-AF65-F5344CB8AC3E}">
        <p14:creationId xmlns:p14="http://schemas.microsoft.com/office/powerpoint/2010/main" val="31861798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sp>
        <p:nvSpPr>
          <p:cNvPr id="3" name="Holder 3"/>
          <p:cNvSpPr>
            <a:spLocks noGrp="1"/>
          </p:cNvSpPr>
          <p:nvPr>
            <p:ph type="body" idx="1"/>
          </p:nvPr>
        </p:nvSpPr>
        <p:spPr>
          <a:xfrm>
            <a:off x="444500" y="1890538"/>
            <a:ext cx="5651500" cy="276999"/>
          </a:xfrm>
        </p:spPr>
        <p:txBody>
          <a:bodyPr lIns="0" tIns="0" rIns="0" bIns="0"/>
          <a:lstStyle>
            <a:lvl1pPr>
              <a:defRPr b="0" i="0">
                <a:solidFill>
                  <a:srgbClr val="4A5FAB"/>
                </a:solidFill>
                <a:latin typeface="+mn-lt"/>
                <a:ea typeface="Roboto Medium" panose="02000000000000000000"/>
              </a:defRPr>
            </a:lvl1pPr>
          </a:lstStyle>
          <a:p>
            <a:endParaRPr dirty="0"/>
          </a:p>
        </p:txBody>
      </p:sp>
      <p:sp>
        <p:nvSpPr>
          <p:cNvPr id="4" name="Holder 4"/>
          <p:cNvSpPr>
            <a:spLocks noGrp="1"/>
          </p:cNvSpPr>
          <p:nvPr>
            <p:ph type="ftr" sz="quarter" idx="5"/>
          </p:nvPr>
        </p:nvSpPr>
        <p:spPr/>
        <p:txBody>
          <a:bodyPr lIns="0" tIns="0" rIns="0" bIns="0"/>
          <a:lstStyle>
            <a:lvl1pPr>
              <a:defRPr sz="1200" b="0" i="0">
                <a:solidFill>
                  <a:srgbClr val="969799"/>
                </a:solidFill>
                <a:latin typeface="+mn-lt"/>
                <a:cs typeface="Roboto"/>
              </a:defRPr>
            </a:lvl1pPr>
          </a:lstStyle>
          <a:p>
            <a:pPr marL="12700">
              <a:spcBef>
                <a:spcPts val="10"/>
              </a:spcBef>
            </a:pPr>
            <a:r>
              <a:rPr lang="en-US" dirty="0"/>
              <a:t>pharmacist.com</a:t>
            </a:r>
          </a:p>
        </p:txBody>
      </p:sp>
      <p:sp>
        <p:nvSpPr>
          <p:cNvPr id="6" name="Holder 6"/>
          <p:cNvSpPr>
            <a:spLocks noGrp="1"/>
          </p:cNvSpPr>
          <p:nvPr>
            <p:ph type="sldNum" sz="quarter" idx="7"/>
          </p:nvPr>
        </p:nvSpPr>
        <p:spPr/>
        <p:txBody>
          <a:bodyPr lIns="0" tIns="0" rIns="0" bIns="0"/>
          <a:lstStyle>
            <a:lvl1pPr>
              <a:defRPr sz="1200" b="0" i="0">
                <a:solidFill>
                  <a:srgbClr val="969799"/>
                </a:solidFill>
                <a:latin typeface="Roboto"/>
                <a:cs typeface="Roboto"/>
              </a:defRPr>
            </a:lvl1pPr>
          </a:lstStyle>
          <a:p>
            <a:pPr marL="38100">
              <a:lnSpc>
                <a:spcPct val="100000"/>
              </a:lnSpc>
              <a:spcBef>
                <a:spcPts val="10"/>
              </a:spcBef>
            </a:pPr>
            <a:fld id="{81D60167-4931-47E6-BA6A-407CBD079E47}" type="slidenum">
              <a:rPr dirty="0"/>
              <a:t>‹#›</a:t>
            </a:fld>
            <a:endParaRPr dirty="0"/>
          </a:p>
        </p:txBody>
      </p:sp>
      <p:sp>
        <p:nvSpPr>
          <p:cNvPr id="7" name="Rectangle 6">
            <a:extLst>
              <a:ext uri="{FF2B5EF4-FFF2-40B4-BE49-F238E27FC236}">
                <a16:creationId xmlns:a16="http://schemas.microsoft.com/office/drawing/2014/main" id="{80C09AD9-3BB0-1A43-8683-1B70E5E2150A}"/>
              </a:ext>
            </a:extLst>
          </p:cNvPr>
          <p:cNvSpPr/>
          <p:nvPr userDrawn="1"/>
        </p:nvSpPr>
        <p:spPr>
          <a:xfrm>
            <a:off x="0" y="0"/>
            <a:ext cx="12192000" cy="808075"/>
          </a:xfrm>
          <a:prstGeom prst="rect">
            <a:avLst/>
          </a:prstGeom>
          <a:solidFill>
            <a:srgbClr val="B441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0ADA10A2-1048-1449-AE68-484C792BD4F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4500" y="252185"/>
            <a:ext cx="1130395" cy="357415"/>
          </a:xfrm>
          <a:prstGeom prst="rect">
            <a:avLst/>
          </a:prstGeom>
        </p:spPr>
      </p:pic>
      <p:sp>
        <p:nvSpPr>
          <p:cNvPr id="11" name="TextBox 10">
            <a:extLst>
              <a:ext uri="{FF2B5EF4-FFF2-40B4-BE49-F238E27FC236}">
                <a16:creationId xmlns:a16="http://schemas.microsoft.com/office/drawing/2014/main" id="{734CF006-A965-564F-AE51-0E7F31061310}"/>
              </a:ext>
            </a:extLst>
          </p:cNvPr>
          <p:cNvSpPr txBox="1"/>
          <p:nvPr userDrawn="1"/>
        </p:nvSpPr>
        <p:spPr>
          <a:xfrm>
            <a:off x="7696200" y="304800"/>
            <a:ext cx="4191000"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i="1" kern="1200" dirty="0">
                <a:solidFill>
                  <a:schemeClr val="bg1"/>
                </a:solidFill>
                <a:effectLst/>
                <a:latin typeface="Palatino Linotype" panose="02040502050505030304" pitchFamily="18" charset="0"/>
                <a:ea typeface="+mn-ea"/>
                <a:cs typeface="+mn-cs"/>
              </a:rPr>
              <a:t>For Every Pharmacist. For All of Pharmacy.</a:t>
            </a:r>
            <a:endParaRPr lang="en-US" sz="1400" kern="1200" dirty="0">
              <a:solidFill>
                <a:schemeClr val="bg1"/>
              </a:solidFill>
              <a:effectLst/>
              <a:latin typeface="Palatino Linotype" panose="02040502050505030304" pitchFamily="18" charset="0"/>
              <a:ea typeface="+mn-ea"/>
              <a:cs typeface="+mn-cs"/>
            </a:endParaRPr>
          </a:p>
        </p:txBody>
      </p:sp>
      <p:sp>
        <p:nvSpPr>
          <p:cNvPr id="14" name="Text Placeholder 13">
            <a:extLst>
              <a:ext uri="{FF2B5EF4-FFF2-40B4-BE49-F238E27FC236}">
                <a16:creationId xmlns:a16="http://schemas.microsoft.com/office/drawing/2014/main" id="{3913E056-797F-C44D-BC3B-D4C1329B5B18}"/>
              </a:ext>
            </a:extLst>
          </p:cNvPr>
          <p:cNvSpPr>
            <a:spLocks noGrp="1"/>
          </p:cNvSpPr>
          <p:nvPr>
            <p:ph type="body" sz="quarter" idx="10"/>
          </p:nvPr>
        </p:nvSpPr>
        <p:spPr>
          <a:xfrm>
            <a:off x="457200" y="2438400"/>
            <a:ext cx="11353800" cy="1846659"/>
          </a:xfrm>
        </p:spPr>
        <p:txBody>
          <a:bodyPr numCol="1"/>
          <a:lstStyle>
            <a:lvl1pPr>
              <a:defRPr sz="2400" b="0" i="0">
                <a:latin typeface="+mn-lt"/>
                <a:ea typeface="Roboto Light" panose="02000000000000000000"/>
              </a:defRPr>
            </a:lvl1pPr>
            <a:lvl2pPr>
              <a:defRPr sz="2400" b="0" i="0">
                <a:latin typeface="+mn-lt"/>
                <a:ea typeface="Roboto Light" panose="02000000000000000000"/>
              </a:defRPr>
            </a:lvl2pPr>
            <a:lvl3pPr>
              <a:defRPr sz="2400" b="0" i="0">
                <a:latin typeface="+mn-lt"/>
                <a:ea typeface="Roboto Light" panose="02000000000000000000"/>
              </a:defRPr>
            </a:lvl3pPr>
            <a:lvl4pPr>
              <a:defRPr sz="2400" b="0" i="0">
                <a:latin typeface="+mn-lt"/>
                <a:ea typeface="Roboto Light" panose="02000000000000000000"/>
              </a:defRPr>
            </a:lvl4pPr>
            <a:lvl5pPr>
              <a:defRPr sz="2400" b="0" i="0">
                <a:latin typeface="+mn-lt"/>
                <a:ea typeface="Roboto Light" panose="0200000000000000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120104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4" name="Holder 4"/>
          <p:cNvSpPr>
            <a:spLocks noGrp="1"/>
          </p:cNvSpPr>
          <p:nvPr>
            <p:ph type="ftr" sz="quarter" idx="5"/>
          </p:nvPr>
        </p:nvSpPr>
        <p:spPr/>
        <p:txBody>
          <a:bodyPr lIns="0" tIns="0" rIns="0" bIns="0"/>
          <a:lstStyle>
            <a:lvl1pPr>
              <a:defRPr sz="1200" b="0" i="0">
                <a:solidFill>
                  <a:srgbClr val="969799"/>
                </a:solidFill>
                <a:latin typeface="+mn-lt"/>
                <a:cs typeface="Roboto"/>
              </a:defRPr>
            </a:lvl1pPr>
          </a:lstStyle>
          <a:p>
            <a:pPr marL="12700">
              <a:spcBef>
                <a:spcPts val="10"/>
              </a:spcBef>
            </a:pPr>
            <a:r>
              <a:rPr lang="en-US" dirty="0"/>
              <a:t>pharmacist.com</a:t>
            </a:r>
          </a:p>
        </p:txBody>
      </p:sp>
      <p:sp>
        <p:nvSpPr>
          <p:cNvPr id="6" name="Holder 6"/>
          <p:cNvSpPr>
            <a:spLocks noGrp="1"/>
          </p:cNvSpPr>
          <p:nvPr>
            <p:ph type="sldNum" sz="quarter" idx="7"/>
          </p:nvPr>
        </p:nvSpPr>
        <p:spPr/>
        <p:txBody>
          <a:bodyPr lIns="0" tIns="0" rIns="0" bIns="0"/>
          <a:lstStyle>
            <a:lvl1pPr>
              <a:defRPr sz="1200" b="0" i="0">
                <a:solidFill>
                  <a:srgbClr val="969799"/>
                </a:solidFill>
                <a:latin typeface="Roboto"/>
                <a:cs typeface="Roboto"/>
              </a:defRPr>
            </a:lvl1pPr>
          </a:lstStyle>
          <a:p>
            <a:pPr marL="38100">
              <a:lnSpc>
                <a:spcPct val="100000"/>
              </a:lnSpc>
              <a:spcBef>
                <a:spcPts val="10"/>
              </a:spcBef>
            </a:pPr>
            <a:fld id="{81D60167-4931-47E6-BA6A-407CBD079E47}" type="slidenum">
              <a:rPr dirty="0"/>
              <a:t>‹#›</a:t>
            </a:fld>
            <a:endParaRPr dirty="0"/>
          </a:p>
        </p:txBody>
      </p:sp>
      <p:sp>
        <p:nvSpPr>
          <p:cNvPr id="7" name="Rectangle 6">
            <a:extLst>
              <a:ext uri="{FF2B5EF4-FFF2-40B4-BE49-F238E27FC236}">
                <a16:creationId xmlns:a16="http://schemas.microsoft.com/office/drawing/2014/main" id="{80C09AD9-3BB0-1A43-8683-1B70E5E2150A}"/>
              </a:ext>
            </a:extLst>
          </p:cNvPr>
          <p:cNvSpPr/>
          <p:nvPr userDrawn="1"/>
        </p:nvSpPr>
        <p:spPr>
          <a:xfrm>
            <a:off x="0" y="0"/>
            <a:ext cx="12192000" cy="808075"/>
          </a:xfrm>
          <a:prstGeom prst="rect">
            <a:avLst/>
          </a:prstGeom>
          <a:solidFill>
            <a:srgbClr val="B441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0ADA10A2-1048-1449-AE68-484C792BD4F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4500" y="252185"/>
            <a:ext cx="1130395" cy="357415"/>
          </a:xfrm>
          <a:prstGeom prst="rect">
            <a:avLst/>
          </a:prstGeom>
        </p:spPr>
      </p:pic>
      <p:sp>
        <p:nvSpPr>
          <p:cNvPr id="10" name="Text Placeholder 9">
            <a:extLst>
              <a:ext uri="{FF2B5EF4-FFF2-40B4-BE49-F238E27FC236}">
                <a16:creationId xmlns:a16="http://schemas.microsoft.com/office/drawing/2014/main" id="{126C80F6-F1F1-2E47-8285-B571C3F344FF}"/>
              </a:ext>
            </a:extLst>
          </p:cNvPr>
          <p:cNvSpPr>
            <a:spLocks noGrp="1"/>
          </p:cNvSpPr>
          <p:nvPr>
            <p:ph type="body" sz="quarter" idx="10"/>
          </p:nvPr>
        </p:nvSpPr>
        <p:spPr>
          <a:xfrm>
            <a:off x="457200" y="5486400"/>
            <a:ext cx="5638800" cy="369332"/>
          </a:xfrm>
        </p:spPr>
        <p:txBody>
          <a:bodyPr/>
          <a:lstStyle>
            <a:lvl1pPr>
              <a:defRPr sz="2400" b="0" i="0">
                <a:latin typeface="+mn-lt"/>
                <a:ea typeface="Roboto Light" panose="02000000000000000000"/>
              </a:defRPr>
            </a:lvl1pPr>
            <a:lvl2pPr>
              <a:defRPr sz="2400">
                <a:latin typeface="Roboto" panose="02000000000000000000" pitchFamily="2" charset="0"/>
                <a:ea typeface="Roboto" panose="02000000000000000000" pitchFamily="2" charset="0"/>
              </a:defRPr>
            </a:lvl2pPr>
            <a:lvl3pPr>
              <a:defRPr sz="2400">
                <a:latin typeface="Roboto" panose="02000000000000000000" pitchFamily="2" charset="0"/>
                <a:ea typeface="Roboto" panose="02000000000000000000" pitchFamily="2" charset="0"/>
              </a:defRPr>
            </a:lvl3pPr>
            <a:lvl4pPr>
              <a:defRPr sz="2400">
                <a:latin typeface="Roboto" panose="02000000000000000000" pitchFamily="2" charset="0"/>
                <a:ea typeface="Roboto" panose="02000000000000000000" pitchFamily="2" charset="0"/>
              </a:defRPr>
            </a:lvl4pPr>
            <a:lvl5pPr>
              <a:defRPr sz="2400">
                <a:latin typeface="Roboto" panose="02000000000000000000" pitchFamily="2" charset="0"/>
                <a:ea typeface="Roboto" panose="02000000000000000000" pitchFamily="2" charset="0"/>
              </a:defRPr>
            </a:lvl5pPr>
          </a:lstStyle>
          <a:p>
            <a:pPr lvl="0"/>
            <a:r>
              <a:rPr lang="en-US" dirty="0"/>
              <a:t>Click to edit Master text styles</a:t>
            </a:r>
          </a:p>
        </p:txBody>
      </p:sp>
      <p:sp>
        <p:nvSpPr>
          <p:cNvPr id="11" name="TextBox 10">
            <a:extLst>
              <a:ext uri="{FF2B5EF4-FFF2-40B4-BE49-F238E27FC236}">
                <a16:creationId xmlns:a16="http://schemas.microsoft.com/office/drawing/2014/main" id="{734CF006-A965-564F-AE51-0E7F31061310}"/>
              </a:ext>
            </a:extLst>
          </p:cNvPr>
          <p:cNvSpPr txBox="1"/>
          <p:nvPr userDrawn="1"/>
        </p:nvSpPr>
        <p:spPr>
          <a:xfrm>
            <a:off x="7696200" y="304800"/>
            <a:ext cx="4191000"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i="1" kern="1200" dirty="0">
                <a:solidFill>
                  <a:schemeClr val="bg1"/>
                </a:solidFill>
                <a:effectLst/>
                <a:latin typeface="Palatino Linotype" panose="02040502050505030304" pitchFamily="18" charset="0"/>
                <a:ea typeface="+mn-ea"/>
                <a:cs typeface="+mn-cs"/>
              </a:rPr>
              <a:t>For Every Pharmacist. For All of Pharmacy.</a:t>
            </a:r>
            <a:endParaRPr lang="en-US" sz="1400" kern="1200" dirty="0">
              <a:solidFill>
                <a:schemeClr val="bg1"/>
              </a:solidFill>
              <a:effectLst/>
              <a:latin typeface="Palatino Linotype" panose="02040502050505030304" pitchFamily="18" charset="0"/>
              <a:ea typeface="+mn-ea"/>
              <a:cs typeface="+mn-cs"/>
            </a:endParaRPr>
          </a:p>
        </p:txBody>
      </p:sp>
      <p:sp>
        <p:nvSpPr>
          <p:cNvPr id="13" name="Text Placeholder 12">
            <a:extLst>
              <a:ext uri="{FF2B5EF4-FFF2-40B4-BE49-F238E27FC236}">
                <a16:creationId xmlns:a16="http://schemas.microsoft.com/office/drawing/2014/main" id="{D1E82340-A787-B148-997F-A1D347CAF8BF}"/>
              </a:ext>
            </a:extLst>
          </p:cNvPr>
          <p:cNvSpPr>
            <a:spLocks noGrp="1"/>
          </p:cNvSpPr>
          <p:nvPr>
            <p:ph type="body" sz="quarter" idx="12"/>
          </p:nvPr>
        </p:nvSpPr>
        <p:spPr>
          <a:xfrm>
            <a:off x="457200" y="4343400"/>
            <a:ext cx="1295400" cy="369332"/>
          </a:xfrm>
        </p:spPr>
        <p:txBody>
          <a:bodyPr/>
          <a:lstStyle>
            <a:lvl1pPr algn="ctr">
              <a:defRPr sz="1200" b="0" i="0">
                <a:latin typeface="+mn-lt"/>
                <a:ea typeface="Roboto" panose="02000000000000000000"/>
                <a:cs typeface="Roboto" panose="02000000000000000000"/>
              </a:defRPr>
            </a:lvl1pPr>
            <a:lvl2pPr>
              <a:defRPr sz="1200" b="0" i="0">
                <a:latin typeface="Roboto" panose="02000000000000000000" pitchFamily="2" charset="0"/>
                <a:ea typeface="Roboto" panose="02000000000000000000" pitchFamily="2" charset="0"/>
                <a:cs typeface="Roboto" panose="02000000000000000000" pitchFamily="2" charset="0"/>
              </a:defRPr>
            </a:lvl2pPr>
            <a:lvl3pPr>
              <a:defRPr sz="1200" b="0" i="0">
                <a:latin typeface="Roboto" panose="02000000000000000000" pitchFamily="2" charset="0"/>
                <a:ea typeface="Roboto" panose="02000000000000000000" pitchFamily="2" charset="0"/>
                <a:cs typeface="Roboto" panose="02000000000000000000" pitchFamily="2" charset="0"/>
              </a:defRPr>
            </a:lvl3pPr>
            <a:lvl4pPr>
              <a:defRPr sz="1200" b="0" i="0">
                <a:latin typeface="Roboto" panose="02000000000000000000" pitchFamily="2" charset="0"/>
                <a:ea typeface="Roboto" panose="02000000000000000000" pitchFamily="2" charset="0"/>
                <a:cs typeface="Roboto" panose="02000000000000000000" pitchFamily="2" charset="0"/>
              </a:defRPr>
            </a:lvl4pPr>
            <a:lvl5pPr>
              <a:defRPr sz="1200" b="0" i="0">
                <a:latin typeface="Roboto" panose="02000000000000000000" pitchFamily="2" charset="0"/>
                <a:ea typeface="Roboto" panose="02000000000000000000" pitchFamily="2" charset="0"/>
                <a:cs typeface="Roboto" panose="02000000000000000000" pitchFamily="2" charset="0"/>
              </a:defRPr>
            </a:lvl5pPr>
          </a:lstStyle>
          <a:p>
            <a:pPr lvl="0"/>
            <a:r>
              <a:rPr lang="en-US" dirty="0"/>
              <a:t>Click to edit Master text styles</a:t>
            </a:r>
          </a:p>
        </p:txBody>
      </p:sp>
      <p:sp>
        <p:nvSpPr>
          <p:cNvPr id="12" name="Holder 2">
            <a:extLst>
              <a:ext uri="{FF2B5EF4-FFF2-40B4-BE49-F238E27FC236}">
                <a16:creationId xmlns:a16="http://schemas.microsoft.com/office/drawing/2014/main" id="{2CB83DA7-2A17-C24F-91B8-97CA054DF45C}"/>
              </a:ext>
            </a:extLst>
          </p:cNvPr>
          <p:cNvSpPr>
            <a:spLocks noGrp="1"/>
          </p:cNvSpPr>
          <p:nvPr>
            <p:ph type="title"/>
          </p:nvPr>
        </p:nvSpPr>
        <p:spPr>
          <a:xfrm>
            <a:off x="444500" y="1450192"/>
            <a:ext cx="7708900" cy="777136"/>
          </a:xfrm>
          <a:prstGeom prst="rect">
            <a:avLst/>
          </a:prstGeom>
        </p:spPr>
        <p:txBody>
          <a:bodyPr lIns="0" tIns="0" rIns="0" bIns="0"/>
          <a:lstStyle>
            <a:lvl1pPr>
              <a:defRPr sz="5050" b="0" i="0">
                <a:solidFill>
                  <a:srgbClr val="B44198"/>
                </a:solidFill>
                <a:latin typeface="+mj-lt"/>
                <a:cs typeface="Roboto-Thin"/>
              </a:defRPr>
            </a:lvl1pPr>
          </a:lstStyle>
          <a:p>
            <a:endParaRPr dirty="0"/>
          </a:p>
        </p:txBody>
      </p:sp>
      <p:sp>
        <p:nvSpPr>
          <p:cNvPr id="14" name="Picture Placeholder 13">
            <a:extLst>
              <a:ext uri="{FF2B5EF4-FFF2-40B4-BE49-F238E27FC236}">
                <a16:creationId xmlns:a16="http://schemas.microsoft.com/office/drawing/2014/main" id="{AE5501DA-78C4-B644-9A2C-A0F75FABB9A7}"/>
              </a:ext>
            </a:extLst>
          </p:cNvPr>
          <p:cNvSpPr>
            <a:spLocks noGrp="1"/>
          </p:cNvSpPr>
          <p:nvPr>
            <p:ph type="pic" sz="quarter" idx="13"/>
          </p:nvPr>
        </p:nvSpPr>
        <p:spPr>
          <a:xfrm>
            <a:off x="457200" y="2819400"/>
            <a:ext cx="1295400" cy="1295400"/>
          </a:xfrm>
        </p:spPr>
        <p:txBody>
          <a:bodyPr/>
          <a:lstStyle/>
          <a:p>
            <a:endParaRPr lang="en-US" dirty="0"/>
          </a:p>
        </p:txBody>
      </p:sp>
      <p:sp>
        <p:nvSpPr>
          <p:cNvPr id="20" name="Picture Placeholder 13">
            <a:extLst>
              <a:ext uri="{FF2B5EF4-FFF2-40B4-BE49-F238E27FC236}">
                <a16:creationId xmlns:a16="http://schemas.microsoft.com/office/drawing/2014/main" id="{655760BC-289A-7C4B-BD21-2B341241D1FE}"/>
              </a:ext>
            </a:extLst>
          </p:cNvPr>
          <p:cNvSpPr>
            <a:spLocks noGrp="1"/>
          </p:cNvSpPr>
          <p:nvPr>
            <p:ph type="pic" sz="quarter" idx="14"/>
          </p:nvPr>
        </p:nvSpPr>
        <p:spPr>
          <a:xfrm>
            <a:off x="2441448" y="2819400"/>
            <a:ext cx="1295400" cy="1295400"/>
          </a:xfrm>
        </p:spPr>
        <p:txBody>
          <a:bodyPr/>
          <a:lstStyle/>
          <a:p>
            <a:endParaRPr lang="en-US" dirty="0"/>
          </a:p>
        </p:txBody>
      </p:sp>
      <p:sp>
        <p:nvSpPr>
          <p:cNvPr id="21" name="Picture Placeholder 13">
            <a:extLst>
              <a:ext uri="{FF2B5EF4-FFF2-40B4-BE49-F238E27FC236}">
                <a16:creationId xmlns:a16="http://schemas.microsoft.com/office/drawing/2014/main" id="{675774EE-7433-C54A-BC57-E32A6E4EB6B4}"/>
              </a:ext>
            </a:extLst>
          </p:cNvPr>
          <p:cNvSpPr>
            <a:spLocks noGrp="1"/>
          </p:cNvSpPr>
          <p:nvPr>
            <p:ph type="pic" sz="quarter" idx="15"/>
          </p:nvPr>
        </p:nvSpPr>
        <p:spPr>
          <a:xfrm>
            <a:off x="4425696" y="2819400"/>
            <a:ext cx="1295400" cy="1295400"/>
          </a:xfrm>
        </p:spPr>
        <p:txBody>
          <a:bodyPr/>
          <a:lstStyle/>
          <a:p>
            <a:endParaRPr lang="en-US" dirty="0"/>
          </a:p>
        </p:txBody>
      </p:sp>
      <p:sp>
        <p:nvSpPr>
          <p:cNvPr id="22" name="Picture Placeholder 13">
            <a:extLst>
              <a:ext uri="{FF2B5EF4-FFF2-40B4-BE49-F238E27FC236}">
                <a16:creationId xmlns:a16="http://schemas.microsoft.com/office/drawing/2014/main" id="{45CFE02B-1D2B-5B47-B1CB-F06C9A9E0F8F}"/>
              </a:ext>
            </a:extLst>
          </p:cNvPr>
          <p:cNvSpPr>
            <a:spLocks noGrp="1"/>
          </p:cNvSpPr>
          <p:nvPr>
            <p:ph type="pic" sz="quarter" idx="16"/>
          </p:nvPr>
        </p:nvSpPr>
        <p:spPr>
          <a:xfrm>
            <a:off x="6409944" y="2819400"/>
            <a:ext cx="1295400" cy="1295400"/>
          </a:xfrm>
        </p:spPr>
        <p:txBody>
          <a:bodyPr/>
          <a:lstStyle/>
          <a:p>
            <a:endParaRPr lang="en-US" dirty="0"/>
          </a:p>
        </p:txBody>
      </p:sp>
      <p:sp>
        <p:nvSpPr>
          <p:cNvPr id="23" name="Picture Placeholder 13">
            <a:extLst>
              <a:ext uri="{FF2B5EF4-FFF2-40B4-BE49-F238E27FC236}">
                <a16:creationId xmlns:a16="http://schemas.microsoft.com/office/drawing/2014/main" id="{401F0E7A-22DE-C046-9210-E075306A57C8}"/>
              </a:ext>
            </a:extLst>
          </p:cNvPr>
          <p:cNvSpPr>
            <a:spLocks noGrp="1"/>
          </p:cNvSpPr>
          <p:nvPr>
            <p:ph type="pic" sz="quarter" idx="17"/>
          </p:nvPr>
        </p:nvSpPr>
        <p:spPr>
          <a:xfrm>
            <a:off x="8394192" y="2819400"/>
            <a:ext cx="1295400" cy="1295400"/>
          </a:xfrm>
        </p:spPr>
        <p:txBody>
          <a:bodyPr/>
          <a:lstStyle/>
          <a:p>
            <a:endParaRPr lang="en-US" dirty="0"/>
          </a:p>
        </p:txBody>
      </p:sp>
      <p:sp>
        <p:nvSpPr>
          <p:cNvPr id="24" name="Picture Placeholder 13">
            <a:extLst>
              <a:ext uri="{FF2B5EF4-FFF2-40B4-BE49-F238E27FC236}">
                <a16:creationId xmlns:a16="http://schemas.microsoft.com/office/drawing/2014/main" id="{15097E72-70CB-4F4D-952E-AD3E305ECA55}"/>
              </a:ext>
            </a:extLst>
          </p:cNvPr>
          <p:cNvSpPr>
            <a:spLocks noGrp="1"/>
          </p:cNvSpPr>
          <p:nvPr>
            <p:ph type="pic" sz="quarter" idx="18"/>
          </p:nvPr>
        </p:nvSpPr>
        <p:spPr>
          <a:xfrm>
            <a:off x="10378440" y="2819400"/>
            <a:ext cx="1295400" cy="1295400"/>
          </a:xfrm>
        </p:spPr>
        <p:txBody>
          <a:bodyPr/>
          <a:lstStyle/>
          <a:p>
            <a:endParaRPr lang="en-US" dirty="0"/>
          </a:p>
        </p:txBody>
      </p:sp>
      <p:sp>
        <p:nvSpPr>
          <p:cNvPr id="25" name="Text Placeholder 12">
            <a:extLst>
              <a:ext uri="{FF2B5EF4-FFF2-40B4-BE49-F238E27FC236}">
                <a16:creationId xmlns:a16="http://schemas.microsoft.com/office/drawing/2014/main" id="{F2EB6677-61E0-644A-8EBF-3FF2A9559207}"/>
              </a:ext>
            </a:extLst>
          </p:cNvPr>
          <p:cNvSpPr>
            <a:spLocks noGrp="1"/>
          </p:cNvSpPr>
          <p:nvPr>
            <p:ph type="body" sz="quarter" idx="19"/>
          </p:nvPr>
        </p:nvSpPr>
        <p:spPr>
          <a:xfrm>
            <a:off x="2434590" y="4343400"/>
            <a:ext cx="1295400" cy="369332"/>
          </a:xfrm>
        </p:spPr>
        <p:txBody>
          <a:bodyPr/>
          <a:lstStyle>
            <a:lvl1pPr algn="ctr">
              <a:defRPr sz="1200" b="0" i="0">
                <a:latin typeface="+mn-lt"/>
                <a:ea typeface="Roboto" panose="02000000000000000000"/>
                <a:cs typeface="Roboto" panose="02000000000000000000"/>
              </a:defRPr>
            </a:lvl1pPr>
            <a:lvl2pPr>
              <a:defRPr sz="1200" b="0" i="0">
                <a:latin typeface="Roboto" panose="02000000000000000000" pitchFamily="2" charset="0"/>
                <a:ea typeface="Roboto" panose="02000000000000000000" pitchFamily="2" charset="0"/>
                <a:cs typeface="Roboto" panose="02000000000000000000" pitchFamily="2" charset="0"/>
              </a:defRPr>
            </a:lvl2pPr>
            <a:lvl3pPr>
              <a:defRPr sz="1200" b="0" i="0">
                <a:latin typeface="Roboto" panose="02000000000000000000" pitchFamily="2" charset="0"/>
                <a:ea typeface="Roboto" panose="02000000000000000000" pitchFamily="2" charset="0"/>
                <a:cs typeface="Roboto" panose="02000000000000000000" pitchFamily="2" charset="0"/>
              </a:defRPr>
            </a:lvl3pPr>
            <a:lvl4pPr>
              <a:defRPr sz="1200" b="0" i="0">
                <a:latin typeface="Roboto" panose="02000000000000000000" pitchFamily="2" charset="0"/>
                <a:ea typeface="Roboto" panose="02000000000000000000" pitchFamily="2" charset="0"/>
                <a:cs typeface="Roboto" panose="02000000000000000000" pitchFamily="2" charset="0"/>
              </a:defRPr>
            </a:lvl4pPr>
            <a:lvl5pPr>
              <a:defRPr sz="1200" b="0" i="0">
                <a:latin typeface="Roboto" panose="02000000000000000000" pitchFamily="2" charset="0"/>
                <a:ea typeface="Roboto" panose="02000000000000000000" pitchFamily="2" charset="0"/>
                <a:cs typeface="Roboto" panose="02000000000000000000" pitchFamily="2" charset="0"/>
              </a:defRPr>
            </a:lvl5pPr>
          </a:lstStyle>
          <a:p>
            <a:pPr lvl="0"/>
            <a:r>
              <a:rPr lang="en-US" dirty="0"/>
              <a:t>Click to edit Master text styles</a:t>
            </a:r>
          </a:p>
        </p:txBody>
      </p:sp>
      <p:sp>
        <p:nvSpPr>
          <p:cNvPr id="26" name="Text Placeholder 12">
            <a:extLst>
              <a:ext uri="{FF2B5EF4-FFF2-40B4-BE49-F238E27FC236}">
                <a16:creationId xmlns:a16="http://schemas.microsoft.com/office/drawing/2014/main" id="{63D11B55-AD5A-2648-A276-5D7414119572}"/>
              </a:ext>
            </a:extLst>
          </p:cNvPr>
          <p:cNvSpPr>
            <a:spLocks noGrp="1"/>
          </p:cNvSpPr>
          <p:nvPr>
            <p:ph type="body" sz="quarter" idx="20"/>
          </p:nvPr>
        </p:nvSpPr>
        <p:spPr>
          <a:xfrm>
            <a:off x="4434840" y="4343400"/>
            <a:ext cx="1295400" cy="369332"/>
          </a:xfrm>
        </p:spPr>
        <p:txBody>
          <a:bodyPr/>
          <a:lstStyle>
            <a:lvl1pPr algn="ctr">
              <a:defRPr sz="1200" b="0" i="0">
                <a:latin typeface="+mn-lt"/>
                <a:ea typeface="Roboto" panose="02000000000000000000"/>
                <a:cs typeface="Roboto" panose="02000000000000000000"/>
              </a:defRPr>
            </a:lvl1pPr>
            <a:lvl2pPr>
              <a:defRPr sz="1200" b="0" i="0">
                <a:latin typeface="Roboto" panose="02000000000000000000" pitchFamily="2" charset="0"/>
                <a:ea typeface="Roboto" panose="02000000000000000000" pitchFamily="2" charset="0"/>
                <a:cs typeface="Roboto" panose="02000000000000000000" pitchFamily="2" charset="0"/>
              </a:defRPr>
            </a:lvl2pPr>
            <a:lvl3pPr>
              <a:defRPr sz="1200" b="0" i="0">
                <a:latin typeface="Roboto" panose="02000000000000000000" pitchFamily="2" charset="0"/>
                <a:ea typeface="Roboto" panose="02000000000000000000" pitchFamily="2" charset="0"/>
                <a:cs typeface="Roboto" panose="02000000000000000000" pitchFamily="2" charset="0"/>
              </a:defRPr>
            </a:lvl3pPr>
            <a:lvl4pPr>
              <a:defRPr sz="1200" b="0" i="0">
                <a:latin typeface="Roboto" panose="02000000000000000000" pitchFamily="2" charset="0"/>
                <a:ea typeface="Roboto" panose="02000000000000000000" pitchFamily="2" charset="0"/>
                <a:cs typeface="Roboto" panose="02000000000000000000" pitchFamily="2" charset="0"/>
              </a:defRPr>
            </a:lvl4pPr>
            <a:lvl5pPr>
              <a:defRPr sz="1200" b="0" i="0">
                <a:latin typeface="Roboto" panose="02000000000000000000" pitchFamily="2" charset="0"/>
                <a:ea typeface="Roboto" panose="02000000000000000000" pitchFamily="2" charset="0"/>
                <a:cs typeface="Roboto" panose="02000000000000000000" pitchFamily="2" charset="0"/>
              </a:defRPr>
            </a:lvl5pPr>
          </a:lstStyle>
          <a:p>
            <a:pPr lvl="0"/>
            <a:r>
              <a:rPr lang="en-US" dirty="0"/>
              <a:t>Click to edit Master text styles</a:t>
            </a:r>
          </a:p>
        </p:txBody>
      </p:sp>
      <p:sp>
        <p:nvSpPr>
          <p:cNvPr id="27" name="Text Placeholder 12">
            <a:extLst>
              <a:ext uri="{FF2B5EF4-FFF2-40B4-BE49-F238E27FC236}">
                <a16:creationId xmlns:a16="http://schemas.microsoft.com/office/drawing/2014/main" id="{8DF7ECB7-60B2-CA4F-ACF6-5411665AC48B}"/>
              </a:ext>
            </a:extLst>
          </p:cNvPr>
          <p:cNvSpPr>
            <a:spLocks noGrp="1"/>
          </p:cNvSpPr>
          <p:nvPr>
            <p:ph type="body" sz="quarter" idx="21"/>
          </p:nvPr>
        </p:nvSpPr>
        <p:spPr>
          <a:xfrm>
            <a:off x="6412230" y="4343400"/>
            <a:ext cx="1295400" cy="369332"/>
          </a:xfrm>
        </p:spPr>
        <p:txBody>
          <a:bodyPr/>
          <a:lstStyle>
            <a:lvl1pPr algn="ctr">
              <a:defRPr sz="1200" b="0" i="0">
                <a:latin typeface="+mn-lt"/>
                <a:ea typeface="Roboto" panose="02000000000000000000"/>
                <a:cs typeface="Roboto" panose="02000000000000000000"/>
              </a:defRPr>
            </a:lvl1pPr>
            <a:lvl2pPr>
              <a:defRPr sz="1200" b="0" i="0">
                <a:latin typeface="Roboto" panose="02000000000000000000" pitchFamily="2" charset="0"/>
                <a:ea typeface="Roboto" panose="02000000000000000000" pitchFamily="2" charset="0"/>
                <a:cs typeface="Roboto" panose="02000000000000000000" pitchFamily="2" charset="0"/>
              </a:defRPr>
            </a:lvl2pPr>
            <a:lvl3pPr>
              <a:defRPr sz="1200" b="0" i="0">
                <a:latin typeface="Roboto" panose="02000000000000000000" pitchFamily="2" charset="0"/>
                <a:ea typeface="Roboto" panose="02000000000000000000" pitchFamily="2" charset="0"/>
                <a:cs typeface="Roboto" panose="02000000000000000000" pitchFamily="2" charset="0"/>
              </a:defRPr>
            </a:lvl3pPr>
            <a:lvl4pPr>
              <a:defRPr sz="1200" b="0" i="0">
                <a:latin typeface="Roboto" panose="02000000000000000000" pitchFamily="2" charset="0"/>
                <a:ea typeface="Roboto" panose="02000000000000000000" pitchFamily="2" charset="0"/>
                <a:cs typeface="Roboto" panose="02000000000000000000" pitchFamily="2" charset="0"/>
              </a:defRPr>
            </a:lvl4pPr>
            <a:lvl5pPr>
              <a:defRPr sz="1200" b="0" i="0">
                <a:latin typeface="Roboto" panose="02000000000000000000" pitchFamily="2" charset="0"/>
                <a:ea typeface="Roboto" panose="02000000000000000000" pitchFamily="2" charset="0"/>
                <a:cs typeface="Roboto" panose="02000000000000000000" pitchFamily="2" charset="0"/>
              </a:defRPr>
            </a:lvl5pPr>
          </a:lstStyle>
          <a:p>
            <a:pPr lvl="0"/>
            <a:r>
              <a:rPr lang="en-US" dirty="0"/>
              <a:t>Click to edit Master text styles</a:t>
            </a:r>
          </a:p>
        </p:txBody>
      </p:sp>
      <p:sp>
        <p:nvSpPr>
          <p:cNvPr id="28" name="Text Placeholder 12">
            <a:extLst>
              <a:ext uri="{FF2B5EF4-FFF2-40B4-BE49-F238E27FC236}">
                <a16:creationId xmlns:a16="http://schemas.microsoft.com/office/drawing/2014/main" id="{B22B8401-07CC-B34B-B77C-E70BEED250C3}"/>
              </a:ext>
            </a:extLst>
          </p:cNvPr>
          <p:cNvSpPr>
            <a:spLocks noGrp="1"/>
          </p:cNvSpPr>
          <p:nvPr>
            <p:ph type="body" sz="quarter" idx="22"/>
          </p:nvPr>
        </p:nvSpPr>
        <p:spPr>
          <a:xfrm>
            <a:off x="8378190" y="4343400"/>
            <a:ext cx="1295400" cy="369332"/>
          </a:xfrm>
        </p:spPr>
        <p:txBody>
          <a:bodyPr/>
          <a:lstStyle>
            <a:lvl1pPr algn="ctr">
              <a:defRPr sz="1200" b="0" i="0">
                <a:latin typeface="+mn-lt"/>
                <a:ea typeface="Roboto" panose="02000000000000000000"/>
                <a:cs typeface="Roboto" panose="02000000000000000000"/>
              </a:defRPr>
            </a:lvl1pPr>
            <a:lvl2pPr>
              <a:defRPr sz="1200" b="0" i="0">
                <a:latin typeface="Roboto" panose="02000000000000000000" pitchFamily="2" charset="0"/>
                <a:ea typeface="Roboto" panose="02000000000000000000" pitchFamily="2" charset="0"/>
                <a:cs typeface="Roboto" panose="02000000000000000000" pitchFamily="2" charset="0"/>
              </a:defRPr>
            </a:lvl2pPr>
            <a:lvl3pPr>
              <a:defRPr sz="1200" b="0" i="0">
                <a:latin typeface="Roboto" panose="02000000000000000000" pitchFamily="2" charset="0"/>
                <a:ea typeface="Roboto" panose="02000000000000000000" pitchFamily="2" charset="0"/>
                <a:cs typeface="Roboto" panose="02000000000000000000" pitchFamily="2" charset="0"/>
              </a:defRPr>
            </a:lvl3pPr>
            <a:lvl4pPr>
              <a:defRPr sz="1200" b="0" i="0">
                <a:latin typeface="Roboto" panose="02000000000000000000" pitchFamily="2" charset="0"/>
                <a:ea typeface="Roboto" panose="02000000000000000000" pitchFamily="2" charset="0"/>
                <a:cs typeface="Roboto" panose="02000000000000000000" pitchFamily="2" charset="0"/>
              </a:defRPr>
            </a:lvl4pPr>
            <a:lvl5pPr>
              <a:defRPr sz="1200" b="0" i="0">
                <a:latin typeface="Roboto" panose="02000000000000000000" pitchFamily="2" charset="0"/>
                <a:ea typeface="Roboto" panose="02000000000000000000" pitchFamily="2" charset="0"/>
                <a:cs typeface="Roboto" panose="02000000000000000000" pitchFamily="2" charset="0"/>
              </a:defRPr>
            </a:lvl5pPr>
          </a:lstStyle>
          <a:p>
            <a:pPr lvl="0"/>
            <a:r>
              <a:rPr lang="en-US" dirty="0"/>
              <a:t>Click to edit Master text styles</a:t>
            </a:r>
          </a:p>
        </p:txBody>
      </p:sp>
      <p:sp>
        <p:nvSpPr>
          <p:cNvPr id="29" name="Text Placeholder 12">
            <a:extLst>
              <a:ext uri="{FF2B5EF4-FFF2-40B4-BE49-F238E27FC236}">
                <a16:creationId xmlns:a16="http://schemas.microsoft.com/office/drawing/2014/main" id="{9EEE706D-7F38-644D-B9E3-6F38750A3704}"/>
              </a:ext>
            </a:extLst>
          </p:cNvPr>
          <p:cNvSpPr>
            <a:spLocks noGrp="1"/>
          </p:cNvSpPr>
          <p:nvPr>
            <p:ph type="body" sz="quarter" idx="23"/>
          </p:nvPr>
        </p:nvSpPr>
        <p:spPr>
          <a:xfrm>
            <a:off x="10355580" y="4343400"/>
            <a:ext cx="1295400" cy="369332"/>
          </a:xfrm>
        </p:spPr>
        <p:txBody>
          <a:bodyPr/>
          <a:lstStyle>
            <a:lvl1pPr algn="ctr">
              <a:defRPr sz="1200" b="0" i="0">
                <a:latin typeface="+mn-lt"/>
                <a:ea typeface="Roboto" panose="02000000000000000000"/>
                <a:cs typeface="Roboto" panose="02000000000000000000"/>
              </a:defRPr>
            </a:lvl1pPr>
            <a:lvl2pPr>
              <a:defRPr sz="1200" b="0" i="0">
                <a:latin typeface="Roboto" panose="02000000000000000000" pitchFamily="2" charset="0"/>
                <a:ea typeface="Roboto" panose="02000000000000000000" pitchFamily="2" charset="0"/>
                <a:cs typeface="Roboto" panose="02000000000000000000" pitchFamily="2" charset="0"/>
              </a:defRPr>
            </a:lvl2pPr>
            <a:lvl3pPr>
              <a:defRPr sz="1200" b="0" i="0">
                <a:latin typeface="Roboto" panose="02000000000000000000" pitchFamily="2" charset="0"/>
                <a:ea typeface="Roboto" panose="02000000000000000000" pitchFamily="2" charset="0"/>
                <a:cs typeface="Roboto" panose="02000000000000000000" pitchFamily="2" charset="0"/>
              </a:defRPr>
            </a:lvl3pPr>
            <a:lvl4pPr>
              <a:defRPr sz="1200" b="0" i="0">
                <a:latin typeface="Roboto" panose="02000000000000000000" pitchFamily="2" charset="0"/>
                <a:ea typeface="Roboto" panose="02000000000000000000" pitchFamily="2" charset="0"/>
                <a:cs typeface="Roboto" panose="02000000000000000000" pitchFamily="2" charset="0"/>
              </a:defRPr>
            </a:lvl4pPr>
            <a:lvl5pPr>
              <a:defRPr sz="1200" b="0" i="0">
                <a:latin typeface="Roboto" panose="02000000000000000000" pitchFamily="2" charset="0"/>
                <a:ea typeface="Roboto" panose="02000000000000000000" pitchFamily="2" charset="0"/>
                <a:cs typeface="Roboto" panose="02000000000000000000" pitchFamily="2" charset="0"/>
              </a:defRPr>
            </a:lvl5pPr>
          </a:lstStyle>
          <a:p>
            <a:pPr lvl="0"/>
            <a:r>
              <a:rPr lang="en-US" dirty="0"/>
              <a:t>Click to edit Master text styles</a:t>
            </a:r>
          </a:p>
        </p:txBody>
      </p:sp>
    </p:spTree>
    <p:extLst>
      <p:ext uri="{BB962C8B-B14F-4D97-AF65-F5344CB8AC3E}">
        <p14:creationId xmlns:p14="http://schemas.microsoft.com/office/powerpoint/2010/main" val="8877083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6_Title Slide">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CB8353A1-6E58-42B4-A8E9-1123B3AE895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Holder 2"/>
          <p:cNvSpPr>
            <a:spLocks noGrp="1"/>
          </p:cNvSpPr>
          <p:nvPr>
            <p:ph type="ctrTitle"/>
          </p:nvPr>
        </p:nvSpPr>
        <p:spPr>
          <a:xfrm>
            <a:off x="381000" y="2743200"/>
            <a:ext cx="10363200" cy="777136"/>
          </a:xfrm>
          <a:prstGeom prst="rect">
            <a:avLst/>
          </a:prstGeom>
        </p:spPr>
        <p:txBody>
          <a:bodyPr wrap="square" lIns="0" tIns="0" rIns="0" bIns="0">
            <a:spAutoFit/>
          </a:bodyPr>
          <a:lstStyle>
            <a:lvl1pPr>
              <a:defRPr>
                <a:ln>
                  <a:noFill/>
                </a:ln>
                <a:solidFill>
                  <a:schemeClr val="bg1"/>
                </a:solidFill>
              </a:defRPr>
            </a:lvl1pPr>
          </a:lstStyle>
          <a:p>
            <a:endParaRPr dirty="0"/>
          </a:p>
        </p:txBody>
      </p:sp>
      <p:sp>
        <p:nvSpPr>
          <p:cNvPr id="3" name="Holder 3"/>
          <p:cNvSpPr>
            <a:spLocks noGrp="1"/>
          </p:cNvSpPr>
          <p:nvPr>
            <p:ph type="subTitle" idx="4"/>
          </p:nvPr>
        </p:nvSpPr>
        <p:spPr>
          <a:xfrm>
            <a:off x="381000" y="3840480"/>
            <a:ext cx="10363200" cy="426720"/>
          </a:xfrm>
          <a:prstGeom prst="rect">
            <a:avLst/>
          </a:prstGeom>
        </p:spPr>
        <p:txBody>
          <a:bodyPr wrap="square" lIns="0" tIns="0" rIns="0" bIns="0">
            <a:spAutoFit/>
          </a:bodyPr>
          <a:lstStyle>
            <a:lvl1pPr>
              <a:defRPr>
                <a:solidFill>
                  <a:schemeClr val="bg1"/>
                </a:solidFill>
                <a:latin typeface="+mn-lt"/>
                <a:ea typeface="Roboto" panose="02000000000000000000"/>
              </a:defRPr>
            </a:lvl1pPr>
          </a:lstStyle>
          <a:p>
            <a:endParaRPr dirty="0"/>
          </a:p>
        </p:txBody>
      </p:sp>
      <p:pic>
        <p:nvPicPr>
          <p:cNvPr id="9" name="Picture 8">
            <a:extLst>
              <a:ext uri="{FF2B5EF4-FFF2-40B4-BE49-F238E27FC236}">
                <a16:creationId xmlns:a16="http://schemas.microsoft.com/office/drawing/2014/main" id="{8F1F4471-0E3B-2A4B-AB1B-762FEB5177D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000" y="685800"/>
            <a:ext cx="2002565" cy="633182"/>
          </a:xfrm>
          <a:prstGeom prst="rect">
            <a:avLst/>
          </a:prstGeom>
        </p:spPr>
      </p:pic>
    </p:spTree>
    <p:extLst>
      <p:ext uri="{BB962C8B-B14F-4D97-AF65-F5344CB8AC3E}">
        <p14:creationId xmlns:p14="http://schemas.microsoft.com/office/powerpoint/2010/main" val="31531410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Holder 4"/>
          <p:cNvSpPr>
            <a:spLocks noGrp="1"/>
          </p:cNvSpPr>
          <p:nvPr>
            <p:ph type="ftr" sz="quarter" idx="5"/>
          </p:nvPr>
        </p:nvSpPr>
        <p:spPr/>
        <p:txBody>
          <a:bodyPr lIns="0" tIns="0" rIns="0" bIns="0"/>
          <a:lstStyle>
            <a:lvl1pPr>
              <a:defRPr sz="1200" b="0" i="0">
                <a:solidFill>
                  <a:srgbClr val="969799"/>
                </a:solidFill>
                <a:latin typeface="+mn-lt"/>
                <a:cs typeface="Roboto"/>
              </a:defRPr>
            </a:lvl1pPr>
          </a:lstStyle>
          <a:p>
            <a:pPr marL="12700">
              <a:spcBef>
                <a:spcPts val="10"/>
              </a:spcBef>
            </a:pPr>
            <a:r>
              <a:rPr lang="en-US" dirty="0"/>
              <a:t>pharmacist.com</a:t>
            </a:r>
          </a:p>
        </p:txBody>
      </p:sp>
      <p:sp>
        <p:nvSpPr>
          <p:cNvPr id="6" name="Holder 6"/>
          <p:cNvSpPr>
            <a:spLocks noGrp="1"/>
          </p:cNvSpPr>
          <p:nvPr>
            <p:ph type="sldNum" sz="quarter" idx="7"/>
          </p:nvPr>
        </p:nvSpPr>
        <p:spPr/>
        <p:txBody>
          <a:bodyPr lIns="0" tIns="0" rIns="0" bIns="0"/>
          <a:lstStyle>
            <a:lvl1pPr>
              <a:defRPr sz="1200" b="0" i="0">
                <a:solidFill>
                  <a:srgbClr val="969799"/>
                </a:solidFill>
                <a:latin typeface="Roboto"/>
                <a:cs typeface="Roboto"/>
              </a:defRPr>
            </a:lvl1pPr>
          </a:lstStyle>
          <a:p>
            <a:pPr marL="38100">
              <a:lnSpc>
                <a:spcPct val="100000"/>
              </a:lnSpc>
              <a:spcBef>
                <a:spcPts val="10"/>
              </a:spcBef>
            </a:pPr>
            <a:fld id="{81D60167-4931-47E6-BA6A-407CBD079E47}" type="slidenum">
              <a:rPr dirty="0"/>
              <a:t>‹#›</a:t>
            </a:fld>
            <a:endParaRPr dirty="0"/>
          </a:p>
        </p:txBody>
      </p:sp>
      <p:sp>
        <p:nvSpPr>
          <p:cNvPr id="7" name="Rectangle 6">
            <a:extLst>
              <a:ext uri="{FF2B5EF4-FFF2-40B4-BE49-F238E27FC236}">
                <a16:creationId xmlns:a16="http://schemas.microsoft.com/office/drawing/2014/main" id="{80C09AD9-3BB0-1A43-8683-1B70E5E2150A}"/>
              </a:ext>
            </a:extLst>
          </p:cNvPr>
          <p:cNvSpPr/>
          <p:nvPr userDrawn="1"/>
        </p:nvSpPr>
        <p:spPr>
          <a:xfrm>
            <a:off x="0" y="0"/>
            <a:ext cx="12192000" cy="808075"/>
          </a:xfrm>
          <a:prstGeom prst="rect">
            <a:avLst/>
          </a:prstGeom>
          <a:solidFill>
            <a:srgbClr val="105F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0ADA10A2-1048-1449-AE68-484C792BD4F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4500" y="252185"/>
            <a:ext cx="1130395" cy="357415"/>
          </a:xfrm>
          <a:prstGeom prst="rect">
            <a:avLst/>
          </a:prstGeom>
        </p:spPr>
      </p:pic>
      <p:sp>
        <p:nvSpPr>
          <p:cNvPr id="10" name="Holder 2">
            <a:extLst>
              <a:ext uri="{FF2B5EF4-FFF2-40B4-BE49-F238E27FC236}">
                <a16:creationId xmlns:a16="http://schemas.microsoft.com/office/drawing/2014/main" id="{C59635CF-F7F5-A844-B690-CECD7A817BC4}"/>
              </a:ext>
            </a:extLst>
          </p:cNvPr>
          <p:cNvSpPr>
            <a:spLocks noGrp="1"/>
          </p:cNvSpPr>
          <p:nvPr>
            <p:ph type="title"/>
          </p:nvPr>
        </p:nvSpPr>
        <p:spPr>
          <a:xfrm>
            <a:off x="444500" y="1450192"/>
            <a:ext cx="11303000" cy="777136"/>
          </a:xfrm>
          <a:prstGeom prst="rect">
            <a:avLst/>
          </a:prstGeom>
        </p:spPr>
        <p:txBody>
          <a:bodyPr lIns="0" tIns="0" rIns="0" bIns="0"/>
          <a:lstStyle>
            <a:lvl1pPr>
              <a:defRPr sz="5050" b="0" i="0">
                <a:solidFill>
                  <a:srgbClr val="105F7B"/>
                </a:solidFill>
                <a:latin typeface="+mj-lt"/>
                <a:cs typeface="Roboto-Thin"/>
              </a:defRPr>
            </a:lvl1pPr>
          </a:lstStyle>
          <a:p>
            <a:endParaRPr dirty="0"/>
          </a:p>
        </p:txBody>
      </p:sp>
      <p:sp>
        <p:nvSpPr>
          <p:cNvPr id="11" name="Holder 3">
            <a:extLst>
              <a:ext uri="{FF2B5EF4-FFF2-40B4-BE49-F238E27FC236}">
                <a16:creationId xmlns:a16="http://schemas.microsoft.com/office/drawing/2014/main" id="{DD6E819A-D37B-234D-ADC0-13CA5C83E0B4}"/>
              </a:ext>
            </a:extLst>
          </p:cNvPr>
          <p:cNvSpPr>
            <a:spLocks noGrp="1"/>
          </p:cNvSpPr>
          <p:nvPr>
            <p:ph type="body" idx="1"/>
          </p:nvPr>
        </p:nvSpPr>
        <p:spPr>
          <a:xfrm>
            <a:off x="444500" y="3185938"/>
            <a:ext cx="11303000" cy="276999"/>
          </a:xfrm>
        </p:spPr>
        <p:txBody>
          <a:bodyPr lIns="0" tIns="0" rIns="0" bIns="0"/>
          <a:lstStyle>
            <a:lvl1pPr>
              <a:defRPr b="0" i="0">
                <a:solidFill>
                  <a:srgbClr val="00B3AA"/>
                </a:solidFill>
                <a:latin typeface="+mn-lt"/>
                <a:ea typeface="Roboto Medium" panose="02000000000000000000"/>
              </a:defRPr>
            </a:lvl1pPr>
          </a:lstStyle>
          <a:p>
            <a:endParaRPr dirty="0"/>
          </a:p>
        </p:txBody>
      </p:sp>
      <p:sp>
        <p:nvSpPr>
          <p:cNvPr id="12" name="Text Placeholder 9">
            <a:extLst>
              <a:ext uri="{FF2B5EF4-FFF2-40B4-BE49-F238E27FC236}">
                <a16:creationId xmlns:a16="http://schemas.microsoft.com/office/drawing/2014/main" id="{2F0B35AA-E181-EF47-B380-91D53EA0EB67}"/>
              </a:ext>
            </a:extLst>
          </p:cNvPr>
          <p:cNvSpPr>
            <a:spLocks noGrp="1"/>
          </p:cNvSpPr>
          <p:nvPr>
            <p:ph type="body" sz="quarter" idx="10"/>
          </p:nvPr>
        </p:nvSpPr>
        <p:spPr>
          <a:xfrm>
            <a:off x="457200" y="3657600"/>
            <a:ext cx="11290300" cy="457200"/>
          </a:xfrm>
        </p:spPr>
        <p:txBody>
          <a:bodyPr/>
          <a:lstStyle>
            <a:lvl1pPr>
              <a:defRPr sz="2400" b="0" i="0">
                <a:latin typeface="+mn-lt"/>
                <a:ea typeface="Roboto Light" panose="02000000000000000000"/>
              </a:defRPr>
            </a:lvl1pPr>
            <a:lvl2pPr>
              <a:defRPr sz="2400">
                <a:latin typeface="Roboto" panose="02000000000000000000" pitchFamily="2" charset="0"/>
                <a:ea typeface="Roboto" panose="02000000000000000000" pitchFamily="2" charset="0"/>
              </a:defRPr>
            </a:lvl2pPr>
            <a:lvl3pPr>
              <a:defRPr sz="2400">
                <a:latin typeface="Roboto" panose="02000000000000000000" pitchFamily="2" charset="0"/>
                <a:ea typeface="Roboto" panose="02000000000000000000" pitchFamily="2" charset="0"/>
              </a:defRPr>
            </a:lvl3pPr>
            <a:lvl4pPr>
              <a:defRPr sz="2400">
                <a:latin typeface="Roboto" panose="02000000000000000000" pitchFamily="2" charset="0"/>
                <a:ea typeface="Roboto" panose="02000000000000000000" pitchFamily="2" charset="0"/>
              </a:defRPr>
            </a:lvl4pPr>
            <a:lvl5pPr>
              <a:defRPr sz="2400">
                <a:latin typeface="Roboto" panose="02000000000000000000" pitchFamily="2" charset="0"/>
                <a:ea typeface="Roboto" panose="02000000000000000000" pitchFamily="2" charset="0"/>
              </a:defRPr>
            </a:lvl5pPr>
          </a:lstStyle>
          <a:p>
            <a:pPr lvl="0"/>
            <a:r>
              <a:rPr lang="en-US" dirty="0"/>
              <a:t>Click to edit Master text styles</a:t>
            </a:r>
          </a:p>
        </p:txBody>
      </p:sp>
      <p:sp>
        <p:nvSpPr>
          <p:cNvPr id="13" name="TextBox 12">
            <a:extLst>
              <a:ext uri="{FF2B5EF4-FFF2-40B4-BE49-F238E27FC236}">
                <a16:creationId xmlns:a16="http://schemas.microsoft.com/office/drawing/2014/main" id="{5754AFD6-369B-B049-849E-A79B5696127A}"/>
              </a:ext>
            </a:extLst>
          </p:cNvPr>
          <p:cNvSpPr txBox="1"/>
          <p:nvPr userDrawn="1"/>
        </p:nvSpPr>
        <p:spPr>
          <a:xfrm>
            <a:off x="7696200" y="304800"/>
            <a:ext cx="4191000"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i="1" kern="1200" dirty="0">
                <a:solidFill>
                  <a:schemeClr val="bg1"/>
                </a:solidFill>
                <a:effectLst/>
                <a:latin typeface="Palatino Linotype" panose="02040502050505030304" pitchFamily="18" charset="0"/>
                <a:ea typeface="+mn-ea"/>
                <a:cs typeface="+mn-cs"/>
              </a:rPr>
              <a:t>For Every Pharmacist. For All of Pharmacy.</a:t>
            </a:r>
            <a:endParaRPr lang="en-US" sz="1400" kern="1200" dirty="0">
              <a:solidFill>
                <a:schemeClr val="bg1"/>
              </a:solidFill>
              <a:effectLst/>
              <a:latin typeface="Palatino Linotype" panose="02040502050505030304" pitchFamily="18" charset="0"/>
              <a:ea typeface="+mn-ea"/>
              <a:cs typeface="+mn-cs"/>
            </a:endParaRPr>
          </a:p>
        </p:txBody>
      </p:sp>
    </p:spTree>
    <p:extLst>
      <p:ext uri="{BB962C8B-B14F-4D97-AF65-F5344CB8AC3E}">
        <p14:creationId xmlns:p14="http://schemas.microsoft.com/office/powerpoint/2010/main" val="36382945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44500" y="1450192"/>
            <a:ext cx="5651500" cy="777136"/>
          </a:xfrm>
          <a:prstGeom prst="rect">
            <a:avLst/>
          </a:prstGeom>
        </p:spPr>
        <p:txBody>
          <a:bodyPr lIns="0" tIns="0" rIns="0" bIns="0"/>
          <a:lstStyle>
            <a:lvl1pPr>
              <a:defRPr sz="5050" b="0" i="0">
                <a:solidFill>
                  <a:srgbClr val="105F7B"/>
                </a:solidFill>
                <a:latin typeface="+mj-lt"/>
                <a:cs typeface="Roboto-Thin"/>
              </a:defRPr>
            </a:lvl1pPr>
          </a:lstStyle>
          <a:p>
            <a:endParaRPr dirty="0"/>
          </a:p>
        </p:txBody>
      </p:sp>
      <p:sp>
        <p:nvSpPr>
          <p:cNvPr id="3" name="Holder 3"/>
          <p:cNvSpPr>
            <a:spLocks noGrp="1"/>
          </p:cNvSpPr>
          <p:nvPr>
            <p:ph type="body" idx="1"/>
          </p:nvPr>
        </p:nvSpPr>
        <p:spPr>
          <a:xfrm>
            <a:off x="444500" y="3185938"/>
            <a:ext cx="5651500" cy="276999"/>
          </a:xfrm>
        </p:spPr>
        <p:txBody>
          <a:bodyPr lIns="0" tIns="0" rIns="0" bIns="0"/>
          <a:lstStyle>
            <a:lvl1pPr>
              <a:defRPr b="0" i="0">
                <a:solidFill>
                  <a:srgbClr val="00B3AA"/>
                </a:solidFill>
                <a:latin typeface="+mn-lt"/>
                <a:ea typeface="Roboto Medium" panose="02000000000000000000"/>
              </a:defRPr>
            </a:lvl1pPr>
          </a:lstStyle>
          <a:p>
            <a:endParaRPr dirty="0"/>
          </a:p>
        </p:txBody>
      </p:sp>
      <p:sp>
        <p:nvSpPr>
          <p:cNvPr id="4" name="Holder 4"/>
          <p:cNvSpPr>
            <a:spLocks noGrp="1"/>
          </p:cNvSpPr>
          <p:nvPr>
            <p:ph type="ftr" sz="quarter" idx="5"/>
          </p:nvPr>
        </p:nvSpPr>
        <p:spPr/>
        <p:txBody>
          <a:bodyPr lIns="0" tIns="0" rIns="0" bIns="0"/>
          <a:lstStyle>
            <a:lvl1pPr>
              <a:defRPr sz="1200" b="0" i="0">
                <a:solidFill>
                  <a:srgbClr val="969799"/>
                </a:solidFill>
                <a:latin typeface="+mn-lt"/>
                <a:cs typeface="Roboto"/>
              </a:defRPr>
            </a:lvl1pPr>
          </a:lstStyle>
          <a:p>
            <a:pPr marL="12700">
              <a:spcBef>
                <a:spcPts val="10"/>
              </a:spcBef>
            </a:pPr>
            <a:r>
              <a:rPr lang="en-US" dirty="0"/>
              <a:t>pharmacist.com</a:t>
            </a:r>
          </a:p>
        </p:txBody>
      </p:sp>
      <p:sp>
        <p:nvSpPr>
          <p:cNvPr id="6" name="Holder 6"/>
          <p:cNvSpPr>
            <a:spLocks noGrp="1"/>
          </p:cNvSpPr>
          <p:nvPr>
            <p:ph type="sldNum" sz="quarter" idx="7"/>
          </p:nvPr>
        </p:nvSpPr>
        <p:spPr/>
        <p:txBody>
          <a:bodyPr lIns="0" tIns="0" rIns="0" bIns="0"/>
          <a:lstStyle>
            <a:lvl1pPr>
              <a:defRPr sz="1200" b="0" i="0">
                <a:solidFill>
                  <a:srgbClr val="969799"/>
                </a:solidFill>
                <a:latin typeface="Roboto"/>
                <a:cs typeface="Roboto"/>
              </a:defRPr>
            </a:lvl1pPr>
          </a:lstStyle>
          <a:p>
            <a:pPr marL="38100">
              <a:lnSpc>
                <a:spcPct val="100000"/>
              </a:lnSpc>
              <a:spcBef>
                <a:spcPts val="10"/>
              </a:spcBef>
            </a:pPr>
            <a:fld id="{81D60167-4931-47E6-BA6A-407CBD079E47}" type="slidenum">
              <a:rPr dirty="0"/>
              <a:t>‹#›</a:t>
            </a:fld>
            <a:endParaRPr dirty="0"/>
          </a:p>
        </p:txBody>
      </p:sp>
      <p:sp>
        <p:nvSpPr>
          <p:cNvPr id="7" name="Rectangle 6">
            <a:extLst>
              <a:ext uri="{FF2B5EF4-FFF2-40B4-BE49-F238E27FC236}">
                <a16:creationId xmlns:a16="http://schemas.microsoft.com/office/drawing/2014/main" id="{80C09AD9-3BB0-1A43-8683-1B70E5E2150A}"/>
              </a:ext>
            </a:extLst>
          </p:cNvPr>
          <p:cNvSpPr/>
          <p:nvPr userDrawn="1"/>
        </p:nvSpPr>
        <p:spPr>
          <a:xfrm>
            <a:off x="0" y="0"/>
            <a:ext cx="12192000" cy="808075"/>
          </a:xfrm>
          <a:prstGeom prst="rect">
            <a:avLst/>
          </a:prstGeom>
          <a:solidFill>
            <a:srgbClr val="105F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0ADA10A2-1048-1449-AE68-484C792BD4F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4500" y="252185"/>
            <a:ext cx="1130395" cy="357415"/>
          </a:xfrm>
          <a:prstGeom prst="rect">
            <a:avLst/>
          </a:prstGeom>
        </p:spPr>
      </p:pic>
      <p:sp>
        <p:nvSpPr>
          <p:cNvPr id="10" name="Text Placeholder 9">
            <a:extLst>
              <a:ext uri="{FF2B5EF4-FFF2-40B4-BE49-F238E27FC236}">
                <a16:creationId xmlns:a16="http://schemas.microsoft.com/office/drawing/2014/main" id="{126C80F6-F1F1-2E47-8285-B571C3F344FF}"/>
              </a:ext>
            </a:extLst>
          </p:cNvPr>
          <p:cNvSpPr>
            <a:spLocks noGrp="1"/>
          </p:cNvSpPr>
          <p:nvPr>
            <p:ph type="body" sz="quarter" idx="10"/>
          </p:nvPr>
        </p:nvSpPr>
        <p:spPr>
          <a:xfrm>
            <a:off x="457200" y="3657600"/>
            <a:ext cx="5638800" cy="369332"/>
          </a:xfrm>
        </p:spPr>
        <p:txBody>
          <a:bodyPr/>
          <a:lstStyle>
            <a:lvl1pPr>
              <a:defRPr sz="2400" b="0" i="0">
                <a:latin typeface="+mn-lt"/>
                <a:ea typeface="Roboto Light" panose="02000000000000000000"/>
              </a:defRPr>
            </a:lvl1pPr>
            <a:lvl2pPr>
              <a:defRPr sz="2400">
                <a:latin typeface="Roboto" panose="02000000000000000000" pitchFamily="2" charset="0"/>
                <a:ea typeface="Roboto" panose="02000000000000000000" pitchFamily="2" charset="0"/>
              </a:defRPr>
            </a:lvl2pPr>
            <a:lvl3pPr>
              <a:defRPr sz="2400">
                <a:latin typeface="Roboto" panose="02000000000000000000" pitchFamily="2" charset="0"/>
                <a:ea typeface="Roboto" panose="02000000000000000000" pitchFamily="2" charset="0"/>
              </a:defRPr>
            </a:lvl3pPr>
            <a:lvl4pPr>
              <a:defRPr sz="2400">
                <a:latin typeface="Roboto" panose="02000000000000000000" pitchFamily="2" charset="0"/>
                <a:ea typeface="Roboto" panose="02000000000000000000" pitchFamily="2" charset="0"/>
              </a:defRPr>
            </a:lvl4pPr>
            <a:lvl5pPr>
              <a:defRPr sz="2400">
                <a:latin typeface="Roboto" panose="02000000000000000000" pitchFamily="2" charset="0"/>
                <a:ea typeface="Roboto" panose="02000000000000000000" pitchFamily="2" charset="0"/>
              </a:defRPr>
            </a:lvl5pPr>
          </a:lstStyle>
          <a:p>
            <a:pPr lvl="0"/>
            <a:r>
              <a:rPr lang="en-US" dirty="0"/>
              <a:t>Click to edit Master text styles</a:t>
            </a:r>
          </a:p>
        </p:txBody>
      </p:sp>
      <p:sp>
        <p:nvSpPr>
          <p:cNvPr id="11" name="TextBox 10">
            <a:extLst>
              <a:ext uri="{FF2B5EF4-FFF2-40B4-BE49-F238E27FC236}">
                <a16:creationId xmlns:a16="http://schemas.microsoft.com/office/drawing/2014/main" id="{734CF006-A965-564F-AE51-0E7F31061310}"/>
              </a:ext>
            </a:extLst>
          </p:cNvPr>
          <p:cNvSpPr txBox="1"/>
          <p:nvPr userDrawn="1"/>
        </p:nvSpPr>
        <p:spPr>
          <a:xfrm>
            <a:off x="7696200" y="304800"/>
            <a:ext cx="4191000"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i="1" kern="1200" dirty="0">
                <a:solidFill>
                  <a:schemeClr val="bg1"/>
                </a:solidFill>
                <a:effectLst/>
                <a:latin typeface="Palatino Linotype" panose="02040502050505030304" pitchFamily="18" charset="0"/>
                <a:ea typeface="+mn-ea"/>
                <a:cs typeface="+mn-cs"/>
              </a:rPr>
              <a:t>For Every Pharmacist. For All of Pharmacy.</a:t>
            </a:r>
            <a:endParaRPr lang="en-US" sz="1400" kern="1200" dirty="0">
              <a:solidFill>
                <a:schemeClr val="bg1"/>
              </a:solidFill>
              <a:effectLst/>
              <a:latin typeface="Palatino Linotype" panose="02040502050505030304" pitchFamily="18" charset="0"/>
              <a:ea typeface="+mn-ea"/>
              <a:cs typeface="+mn-cs"/>
            </a:endParaRPr>
          </a:p>
        </p:txBody>
      </p:sp>
      <p:sp>
        <p:nvSpPr>
          <p:cNvPr id="9" name="Picture Placeholder 8">
            <a:extLst>
              <a:ext uri="{FF2B5EF4-FFF2-40B4-BE49-F238E27FC236}">
                <a16:creationId xmlns:a16="http://schemas.microsoft.com/office/drawing/2014/main" id="{EDDE6905-DD40-8E45-BB5C-1B206C41290A}"/>
              </a:ext>
            </a:extLst>
          </p:cNvPr>
          <p:cNvSpPr>
            <a:spLocks noGrp="1"/>
          </p:cNvSpPr>
          <p:nvPr>
            <p:ph type="pic" sz="quarter" idx="11"/>
          </p:nvPr>
        </p:nvSpPr>
        <p:spPr>
          <a:xfrm>
            <a:off x="7086600" y="1447800"/>
            <a:ext cx="4648200" cy="3352800"/>
          </a:xfrm>
        </p:spPr>
        <p:txBody>
          <a:bodyPr/>
          <a:lstStyle/>
          <a:p>
            <a:endParaRPr lang="en-US" dirty="0"/>
          </a:p>
        </p:txBody>
      </p:sp>
      <p:sp>
        <p:nvSpPr>
          <p:cNvPr id="13" name="Text Placeholder 12">
            <a:extLst>
              <a:ext uri="{FF2B5EF4-FFF2-40B4-BE49-F238E27FC236}">
                <a16:creationId xmlns:a16="http://schemas.microsoft.com/office/drawing/2014/main" id="{D1E82340-A787-B148-997F-A1D347CAF8BF}"/>
              </a:ext>
            </a:extLst>
          </p:cNvPr>
          <p:cNvSpPr>
            <a:spLocks noGrp="1"/>
          </p:cNvSpPr>
          <p:nvPr>
            <p:ph type="body" sz="quarter" idx="12"/>
          </p:nvPr>
        </p:nvSpPr>
        <p:spPr>
          <a:xfrm>
            <a:off x="7086600" y="5029200"/>
            <a:ext cx="4648200" cy="923330"/>
          </a:xfrm>
        </p:spPr>
        <p:txBody>
          <a:bodyPr/>
          <a:lstStyle>
            <a:lvl1pPr>
              <a:defRPr sz="1200" b="0" i="0">
                <a:latin typeface="+mn-lt"/>
                <a:ea typeface="Roboto" panose="02000000000000000000"/>
                <a:cs typeface="Roboto" panose="02000000000000000000"/>
              </a:defRPr>
            </a:lvl1pPr>
            <a:lvl2pPr>
              <a:defRPr sz="1200" b="0" i="0">
                <a:latin typeface="+mn-lt"/>
                <a:ea typeface="Roboto" panose="02000000000000000000"/>
                <a:cs typeface="Roboto" panose="02000000000000000000"/>
              </a:defRPr>
            </a:lvl2pPr>
            <a:lvl3pPr>
              <a:defRPr sz="1200" b="0" i="0">
                <a:latin typeface="+mn-lt"/>
                <a:ea typeface="Roboto" panose="02000000000000000000"/>
                <a:cs typeface="Roboto" panose="02000000000000000000"/>
              </a:defRPr>
            </a:lvl3pPr>
            <a:lvl4pPr>
              <a:defRPr sz="1200" b="0" i="0">
                <a:latin typeface="+mn-lt"/>
                <a:ea typeface="Roboto" panose="02000000000000000000"/>
                <a:cs typeface="Roboto" panose="02000000000000000000"/>
              </a:defRPr>
            </a:lvl4pPr>
            <a:lvl5pPr>
              <a:defRPr sz="1200" b="0" i="0">
                <a:latin typeface="+mn-lt"/>
                <a:ea typeface="Roboto" panose="02000000000000000000"/>
                <a:cs typeface="Roboto" panose="0200000000000000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380174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3" name="Holder 3"/>
          <p:cNvSpPr>
            <a:spLocks noGrp="1"/>
          </p:cNvSpPr>
          <p:nvPr>
            <p:ph type="body" idx="1"/>
          </p:nvPr>
        </p:nvSpPr>
        <p:spPr>
          <a:xfrm>
            <a:off x="444500" y="2743200"/>
            <a:ext cx="5651500" cy="276999"/>
          </a:xfrm>
        </p:spPr>
        <p:txBody>
          <a:bodyPr lIns="0" tIns="0" rIns="0" bIns="0"/>
          <a:lstStyle>
            <a:lvl1pPr>
              <a:defRPr b="0" i="0">
                <a:solidFill>
                  <a:srgbClr val="00B3AA"/>
                </a:solidFill>
                <a:latin typeface="+mn-lt"/>
                <a:ea typeface="Roboto Medium" panose="02000000000000000000"/>
              </a:defRPr>
            </a:lvl1pPr>
          </a:lstStyle>
          <a:p>
            <a:endParaRPr dirty="0"/>
          </a:p>
        </p:txBody>
      </p:sp>
      <p:sp>
        <p:nvSpPr>
          <p:cNvPr id="4" name="Holder 4"/>
          <p:cNvSpPr>
            <a:spLocks noGrp="1"/>
          </p:cNvSpPr>
          <p:nvPr>
            <p:ph type="ftr" sz="quarter" idx="5"/>
          </p:nvPr>
        </p:nvSpPr>
        <p:spPr/>
        <p:txBody>
          <a:bodyPr lIns="0" tIns="0" rIns="0" bIns="0"/>
          <a:lstStyle>
            <a:lvl1pPr>
              <a:defRPr sz="1200" b="0" i="0">
                <a:solidFill>
                  <a:srgbClr val="969799"/>
                </a:solidFill>
                <a:latin typeface="+mn-lt"/>
                <a:cs typeface="Roboto"/>
              </a:defRPr>
            </a:lvl1pPr>
          </a:lstStyle>
          <a:p>
            <a:pPr marL="12700">
              <a:spcBef>
                <a:spcPts val="10"/>
              </a:spcBef>
            </a:pPr>
            <a:r>
              <a:rPr lang="en-US" dirty="0"/>
              <a:t>pharmacist.com</a:t>
            </a:r>
          </a:p>
        </p:txBody>
      </p:sp>
      <p:sp>
        <p:nvSpPr>
          <p:cNvPr id="6" name="Holder 6"/>
          <p:cNvSpPr>
            <a:spLocks noGrp="1"/>
          </p:cNvSpPr>
          <p:nvPr>
            <p:ph type="sldNum" sz="quarter" idx="7"/>
          </p:nvPr>
        </p:nvSpPr>
        <p:spPr/>
        <p:txBody>
          <a:bodyPr lIns="0" tIns="0" rIns="0" bIns="0"/>
          <a:lstStyle>
            <a:lvl1pPr>
              <a:defRPr sz="1200" b="0" i="0">
                <a:solidFill>
                  <a:srgbClr val="969799"/>
                </a:solidFill>
                <a:latin typeface="Roboto"/>
                <a:cs typeface="Roboto"/>
              </a:defRPr>
            </a:lvl1pPr>
          </a:lstStyle>
          <a:p>
            <a:pPr marL="38100">
              <a:lnSpc>
                <a:spcPct val="100000"/>
              </a:lnSpc>
              <a:spcBef>
                <a:spcPts val="10"/>
              </a:spcBef>
            </a:pPr>
            <a:fld id="{81D60167-4931-47E6-BA6A-407CBD079E47}" type="slidenum">
              <a:rPr dirty="0"/>
              <a:t>‹#›</a:t>
            </a:fld>
            <a:endParaRPr dirty="0"/>
          </a:p>
        </p:txBody>
      </p:sp>
      <p:sp>
        <p:nvSpPr>
          <p:cNvPr id="7" name="Rectangle 6">
            <a:extLst>
              <a:ext uri="{FF2B5EF4-FFF2-40B4-BE49-F238E27FC236}">
                <a16:creationId xmlns:a16="http://schemas.microsoft.com/office/drawing/2014/main" id="{80C09AD9-3BB0-1A43-8683-1B70E5E2150A}"/>
              </a:ext>
            </a:extLst>
          </p:cNvPr>
          <p:cNvSpPr/>
          <p:nvPr userDrawn="1"/>
        </p:nvSpPr>
        <p:spPr>
          <a:xfrm>
            <a:off x="0" y="0"/>
            <a:ext cx="12192000" cy="808075"/>
          </a:xfrm>
          <a:prstGeom prst="rect">
            <a:avLst/>
          </a:prstGeom>
          <a:solidFill>
            <a:srgbClr val="105F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0ADA10A2-1048-1449-AE68-484C792BD4F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4500" y="252185"/>
            <a:ext cx="1130395" cy="357415"/>
          </a:xfrm>
          <a:prstGeom prst="rect">
            <a:avLst/>
          </a:prstGeom>
        </p:spPr>
      </p:pic>
      <p:sp>
        <p:nvSpPr>
          <p:cNvPr id="11" name="TextBox 10">
            <a:extLst>
              <a:ext uri="{FF2B5EF4-FFF2-40B4-BE49-F238E27FC236}">
                <a16:creationId xmlns:a16="http://schemas.microsoft.com/office/drawing/2014/main" id="{734CF006-A965-564F-AE51-0E7F31061310}"/>
              </a:ext>
            </a:extLst>
          </p:cNvPr>
          <p:cNvSpPr txBox="1"/>
          <p:nvPr userDrawn="1"/>
        </p:nvSpPr>
        <p:spPr>
          <a:xfrm>
            <a:off x="7696200" y="304800"/>
            <a:ext cx="4191000"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i="1" kern="1200" dirty="0">
                <a:solidFill>
                  <a:schemeClr val="bg1"/>
                </a:solidFill>
                <a:effectLst/>
                <a:latin typeface="Palatino Linotype" panose="02040502050505030304" pitchFamily="18" charset="0"/>
                <a:ea typeface="+mn-ea"/>
                <a:cs typeface="+mn-cs"/>
              </a:rPr>
              <a:t>For Every Pharmacist. For All of Pharmacy.</a:t>
            </a:r>
            <a:endParaRPr lang="en-US" sz="1400" kern="1200" dirty="0">
              <a:solidFill>
                <a:schemeClr val="bg1"/>
              </a:solidFill>
              <a:effectLst/>
              <a:latin typeface="Palatino Linotype" panose="02040502050505030304" pitchFamily="18" charset="0"/>
              <a:ea typeface="+mn-ea"/>
              <a:cs typeface="+mn-cs"/>
            </a:endParaRPr>
          </a:p>
        </p:txBody>
      </p:sp>
      <p:sp>
        <p:nvSpPr>
          <p:cNvPr id="14" name="Text Placeholder 13">
            <a:extLst>
              <a:ext uri="{FF2B5EF4-FFF2-40B4-BE49-F238E27FC236}">
                <a16:creationId xmlns:a16="http://schemas.microsoft.com/office/drawing/2014/main" id="{3913E056-797F-C44D-BC3B-D4C1329B5B18}"/>
              </a:ext>
            </a:extLst>
          </p:cNvPr>
          <p:cNvSpPr>
            <a:spLocks noGrp="1"/>
          </p:cNvSpPr>
          <p:nvPr>
            <p:ph type="body" sz="quarter" idx="10"/>
          </p:nvPr>
        </p:nvSpPr>
        <p:spPr>
          <a:xfrm>
            <a:off x="444500" y="3276600"/>
            <a:ext cx="11353800" cy="1846659"/>
          </a:xfrm>
        </p:spPr>
        <p:txBody>
          <a:bodyPr numCol="1"/>
          <a:lstStyle>
            <a:lvl1pPr>
              <a:defRPr sz="2400" b="0" i="0">
                <a:latin typeface="+mn-lt"/>
                <a:ea typeface="Roboto Light" panose="02000000000000000000"/>
              </a:defRPr>
            </a:lvl1pPr>
            <a:lvl2pPr>
              <a:defRPr sz="2400" b="0" i="0">
                <a:latin typeface="+mn-lt"/>
                <a:ea typeface="Roboto Light" panose="02000000000000000000"/>
              </a:defRPr>
            </a:lvl2pPr>
            <a:lvl3pPr>
              <a:defRPr sz="2400" b="0" i="0">
                <a:latin typeface="+mn-lt"/>
                <a:ea typeface="Roboto Light" panose="02000000000000000000"/>
              </a:defRPr>
            </a:lvl3pPr>
            <a:lvl4pPr>
              <a:defRPr sz="2400" b="0" i="0">
                <a:latin typeface="+mn-lt"/>
                <a:ea typeface="Roboto Light" panose="02000000000000000000"/>
              </a:defRPr>
            </a:lvl4pPr>
            <a:lvl5pPr>
              <a:defRPr sz="2400" b="0" i="0">
                <a:latin typeface="+mn-lt"/>
                <a:ea typeface="Roboto Light" panose="0200000000000000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Holder 2">
            <a:extLst>
              <a:ext uri="{FF2B5EF4-FFF2-40B4-BE49-F238E27FC236}">
                <a16:creationId xmlns:a16="http://schemas.microsoft.com/office/drawing/2014/main" id="{F34F3816-759B-4F4C-974A-D4F68393FF50}"/>
              </a:ext>
            </a:extLst>
          </p:cNvPr>
          <p:cNvSpPr>
            <a:spLocks noGrp="1"/>
          </p:cNvSpPr>
          <p:nvPr>
            <p:ph type="title"/>
          </p:nvPr>
        </p:nvSpPr>
        <p:spPr>
          <a:xfrm>
            <a:off x="444500" y="1450192"/>
            <a:ext cx="5651500" cy="777136"/>
          </a:xfrm>
          <a:prstGeom prst="rect">
            <a:avLst/>
          </a:prstGeom>
        </p:spPr>
        <p:txBody>
          <a:bodyPr lIns="0" tIns="0" rIns="0" bIns="0"/>
          <a:lstStyle>
            <a:lvl1pPr>
              <a:defRPr sz="5050" b="0" i="0">
                <a:solidFill>
                  <a:srgbClr val="105F7B"/>
                </a:solidFill>
                <a:latin typeface="+mj-lt"/>
                <a:cs typeface="Roboto-Thin"/>
              </a:defRPr>
            </a:lvl1pPr>
          </a:lstStyle>
          <a:p>
            <a:endParaRPr dirty="0"/>
          </a:p>
        </p:txBody>
      </p:sp>
    </p:spTree>
    <p:extLst>
      <p:ext uri="{BB962C8B-B14F-4D97-AF65-F5344CB8AC3E}">
        <p14:creationId xmlns:p14="http://schemas.microsoft.com/office/powerpoint/2010/main" val="27462628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3" name="Holder 3"/>
          <p:cNvSpPr>
            <a:spLocks noGrp="1"/>
          </p:cNvSpPr>
          <p:nvPr>
            <p:ph type="body" idx="1"/>
          </p:nvPr>
        </p:nvSpPr>
        <p:spPr>
          <a:xfrm>
            <a:off x="444500" y="1890538"/>
            <a:ext cx="5651500" cy="276999"/>
          </a:xfrm>
        </p:spPr>
        <p:txBody>
          <a:bodyPr lIns="0" tIns="0" rIns="0" bIns="0"/>
          <a:lstStyle>
            <a:lvl1pPr>
              <a:defRPr b="0" i="0">
                <a:solidFill>
                  <a:srgbClr val="00B3AA"/>
                </a:solidFill>
                <a:latin typeface="+mn-lt"/>
                <a:ea typeface="Roboto Medium" panose="02000000000000000000"/>
              </a:defRPr>
            </a:lvl1pPr>
          </a:lstStyle>
          <a:p>
            <a:endParaRPr dirty="0"/>
          </a:p>
        </p:txBody>
      </p:sp>
      <p:sp>
        <p:nvSpPr>
          <p:cNvPr id="4" name="Holder 4"/>
          <p:cNvSpPr>
            <a:spLocks noGrp="1"/>
          </p:cNvSpPr>
          <p:nvPr>
            <p:ph type="ftr" sz="quarter" idx="5"/>
          </p:nvPr>
        </p:nvSpPr>
        <p:spPr/>
        <p:txBody>
          <a:bodyPr lIns="0" tIns="0" rIns="0" bIns="0"/>
          <a:lstStyle>
            <a:lvl1pPr>
              <a:defRPr sz="1200" b="0" i="0">
                <a:solidFill>
                  <a:srgbClr val="969799"/>
                </a:solidFill>
                <a:latin typeface="+mn-lt"/>
                <a:cs typeface="Roboto"/>
              </a:defRPr>
            </a:lvl1pPr>
          </a:lstStyle>
          <a:p>
            <a:pPr marL="12700">
              <a:spcBef>
                <a:spcPts val="10"/>
              </a:spcBef>
            </a:pPr>
            <a:r>
              <a:rPr lang="en-US" dirty="0"/>
              <a:t>pharmacist.com</a:t>
            </a:r>
          </a:p>
        </p:txBody>
      </p:sp>
      <p:sp>
        <p:nvSpPr>
          <p:cNvPr id="6" name="Holder 6"/>
          <p:cNvSpPr>
            <a:spLocks noGrp="1"/>
          </p:cNvSpPr>
          <p:nvPr>
            <p:ph type="sldNum" sz="quarter" idx="7"/>
          </p:nvPr>
        </p:nvSpPr>
        <p:spPr/>
        <p:txBody>
          <a:bodyPr lIns="0" tIns="0" rIns="0" bIns="0"/>
          <a:lstStyle>
            <a:lvl1pPr>
              <a:defRPr sz="1200" b="0" i="0">
                <a:solidFill>
                  <a:srgbClr val="969799"/>
                </a:solidFill>
                <a:latin typeface="Roboto"/>
                <a:cs typeface="Roboto"/>
              </a:defRPr>
            </a:lvl1pPr>
          </a:lstStyle>
          <a:p>
            <a:pPr marL="38100">
              <a:lnSpc>
                <a:spcPct val="100000"/>
              </a:lnSpc>
              <a:spcBef>
                <a:spcPts val="10"/>
              </a:spcBef>
            </a:pPr>
            <a:fld id="{81D60167-4931-47E6-BA6A-407CBD079E47}" type="slidenum">
              <a:rPr dirty="0"/>
              <a:t>‹#›</a:t>
            </a:fld>
            <a:endParaRPr dirty="0"/>
          </a:p>
        </p:txBody>
      </p:sp>
      <p:sp>
        <p:nvSpPr>
          <p:cNvPr id="7" name="Rectangle 6">
            <a:extLst>
              <a:ext uri="{FF2B5EF4-FFF2-40B4-BE49-F238E27FC236}">
                <a16:creationId xmlns:a16="http://schemas.microsoft.com/office/drawing/2014/main" id="{80C09AD9-3BB0-1A43-8683-1B70E5E2150A}"/>
              </a:ext>
            </a:extLst>
          </p:cNvPr>
          <p:cNvSpPr/>
          <p:nvPr userDrawn="1"/>
        </p:nvSpPr>
        <p:spPr>
          <a:xfrm>
            <a:off x="0" y="0"/>
            <a:ext cx="12192000" cy="808075"/>
          </a:xfrm>
          <a:prstGeom prst="rect">
            <a:avLst/>
          </a:prstGeom>
          <a:solidFill>
            <a:srgbClr val="105F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0ADA10A2-1048-1449-AE68-484C792BD4F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4500" y="252185"/>
            <a:ext cx="1130395" cy="357415"/>
          </a:xfrm>
          <a:prstGeom prst="rect">
            <a:avLst/>
          </a:prstGeom>
        </p:spPr>
      </p:pic>
      <p:sp>
        <p:nvSpPr>
          <p:cNvPr id="11" name="TextBox 10">
            <a:extLst>
              <a:ext uri="{FF2B5EF4-FFF2-40B4-BE49-F238E27FC236}">
                <a16:creationId xmlns:a16="http://schemas.microsoft.com/office/drawing/2014/main" id="{734CF006-A965-564F-AE51-0E7F31061310}"/>
              </a:ext>
            </a:extLst>
          </p:cNvPr>
          <p:cNvSpPr txBox="1"/>
          <p:nvPr userDrawn="1"/>
        </p:nvSpPr>
        <p:spPr>
          <a:xfrm>
            <a:off x="7696200" y="304800"/>
            <a:ext cx="4191000"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i="1" kern="1200" dirty="0">
                <a:solidFill>
                  <a:schemeClr val="bg1"/>
                </a:solidFill>
                <a:effectLst/>
                <a:latin typeface="Palatino Linotype" panose="02040502050505030304" pitchFamily="18" charset="0"/>
                <a:ea typeface="+mn-ea"/>
                <a:cs typeface="+mn-cs"/>
              </a:rPr>
              <a:t>For Every Pharmacist. For All of Pharmacy.</a:t>
            </a:r>
            <a:endParaRPr lang="en-US" sz="1400" kern="1200" dirty="0">
              <a:solidFill>
                <a:schemeClr val="bg1"/>
              </a:solidFill>
              <a:effectLst/>
              <a:latin typeface="Palatino Linotype" panose="02040502050505030304" pitchFamily="18" charset="0"/>
              <a:ea typeface="+mn-ea"/>
              <a:cs typeface="+mn-cs"/>
            </a:endParaRPr>
          </a:p>
        </p:txBody>
      </p:sp>
      <p:sp>
        <p:nvSpPr>
          <p:cNvPr id="14" name="Text Placeholder 13">
            <a:extLst>
              <a:ext uri="{FF2B5EF4-FFF2-40B4-BE49-F238E27FC236}">
                <a16:creationId xmlns:a16="http://schemas.microsoft.com/office/drawing/2014/main" id="{3913E056-797F-C44D-BC3B-D4C1329B5B18}"/>
              </a:ext>
            </a:extLst>
          </p:cNvPr>
          <p:cNvSpPr>
            <a:spLocks noGrp="1"/>
          </p:cNvSpPr>
          <p:nvPr>
            <p:ph type="body" sz="quarter" idx="10"/>
          </p:nvPr>
        </p:nvSpPr>
        <p:spPr>
          <a:xfrm>
            <a:off x="457200" y="2438400"/>
            <a:ext cx="11353800" cy="1846659"/>
          </a:xfrm>
        </p:spPr>
        <p:txBody>
          <a:bodyPr numCol="1"/>
          <a:lstStyle>
            <a:lvl1pPr>
              <a:defRPr sz="2400" b="0" i="0">
                <a:latin typeface="+mn-lt"/>
                <a:ea typeface="Roboto Light" panose="02000000000000000000"/>
              </a:defRPr>
            </a:lvl1pPr>
            <a:lvl2pPr>
              <a:defRPr sz="2400" b="0" i="0">
                <a:latin typeface="+mn-lt"/>
                <a:ea typeface="Roboto Light" panose="02000000000000000000"/>
              </a:defRPr>
            </a:lvl2pPr>
            <a:lvl3pPr>
              <a:defRPr sz="2400" b="0" i="0">
                <a:latin typeface="+mn-lt"/>
                <a:ea typeface="Roboto Light" panose="02000000000000000000"/>
              </a:defRPr>
            </a:lvl3pPr>
            <a:lvl4pPr>
              <a:defRPr sz="2400" b="0" i="0">
                <a:latin typeface="+mn-lt"/>
                <a:ea typeface="Roboto Light" panose="02000000000000000000"/>
              </a:defRPr>
            </a:lvl4pPr>
            <a:lvl5pPr>
              <a:defRPr sz="2400" b="0" i="0">
                <a:latin typeface="+mn-lt"/>
                <a:ea typeface="Roboto Light" panose="0200000000000000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764372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0_Title and Content">
    <p:spTree>
      <p:nvGrpSpPr>
        <p:cNvPr id="1" name=""/>
        <p:cNvGrpSpPr/>
        <p:nvPr/>
      </p:nvGrpSpPr>
      <p:grpSpPr>
        <a:xfrm>
          <a:off x="0" y="0"/>
          <a:ext cx="0" cy="0"/>
          <a:chOff x="0" y="0"/>
          <a:chExt cx="0" cy="0"/>
        </a:xfrm>
      </p:grpSpPr>
      <p:sp>
        <p:nvSpPr>
          <p:cNvPr id="4" name="Holder 4"/>
          <p:cNvSpPr>
            <a:spLocks noGrp="1"/>
          </p:cNvSpPr>
          <p:nvPr>
            <p:ph type="ftr" sz="quarter" idx="5"/>
          </p:nvPr>
        </p:nvSpPr>
        <p:spPr/>
        <p:txBody>
          <a:bodyPr lIns="0" tIns="0" rIns="0" bIns="0"/>
          <a:lstStyle>
            <a:lvl1pPr>
              <a:defRPr sz="1200" b="0" i="0">
                <a:solidFill>
                  <a:srgbClr val="969799"/>
                </a:solidFill>
                <a:latin typeface="+mn-lt"/>
                <a:cs typeface="Roboto"/>
              </a:defRPr>
            </a:lvl1pPr>
          </a:lstStyle>
          <a:p>
            <a:pPr marL="12700">
              <a:spcBef>
                <a:spcPts val="10"/>
              </a:spcBef>
            </a:pPr>
            <a:r>
              <a:rPr lang="en-US" dirty="0"/>
              <a:t>pharmacist.com</a:t>
            </a:r>
          </a:p>
        </p:txBody>
      </p:sp>
      <p:sp>
        <p:nvSpPr>
          <p:cNvPr id="6" name="Holder 6"/>
          <p:cNvSpPr>
            <a:spLocks noGrp="1"/>
          </p:cNvSpPr>
          <p:nvPr>
            <p:ph type="sldNum" sz="quarter" idx="7"/>
          </p:nvPr>
        </p:nvSpPr>
        <p:spPr/>
        <p:txBody>
          <a:bodyPr lIns="0" tIns="0" rIns="0" bIns="0"/>
          <a:lstStyle>
            <a:lvl1pPr>
              <a:defRPr sz="1200" b="0" i="0">
                <a:solidFill>
                  <a:srgbClr val="969799"/>
                </a:solidFill>
                <a:latin typeface="Roboto"/>
                <a:cs typeface="Roboto"/>
              </a:defRPr>
            </a:lvl1pPr>
          </a:lstStyle>
          <a:p>
            <a:pPr marL="38100">
              <a:lnSpc>
                <a:spcPct val="100000"/>
              </a:lnSpc>
              <a:spcBef>
                <a:spcPts val="10"/>
              </a:spcBef>
            </a:pPr>
            <a:fld id="{81D60167-4931-47E6-BA6A-407CBD079E47}" type="slidenum">
              <a:rPr dirty="0"/>
              <a:t>‹#›</a:t>
            </a:fld>
            <a:endParaRPr dirty="0"/>
          </a:p>
        </p:txBody>
      </p:sp>
      <p:sp>
        <p:nvSpPr>
          <p:cNvPr id="7" name="Rectangle 6">
            <a:extLst>
              <a:ext uri="{FF2B5EF4-FFF2-40B4-BE49-F238E27FC236}">
                <a16:creationId xmlns:a16="http://schemas.microsoft.com/office/drawing/2014/main" id="{80C09AD9-3BB0-1A43-8683-1B70E5E2150A}"/>
              </a:ext>
            </a:extLst>
          </p:cNvPr>
          <p:cNvSpPr/>
          <p:nvPr userDrawn="1"/>
        </p:nvSpPr>
        <p:spPr>
          <a:xfrm>
            <a:off x="0" y="0"/>
            <a:ext cx="12192000" cy="808075"/>
          </a:xfrm>
          <a:prstGeom prst="rect">
            <a:avLst/>
          </a:prstGeom>
          <a:solidFill>
            <a:srgbClr val="105F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0ADA10A2-1048-1449-AE68-484C792BD4F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4500" y="252185"/>
            <a:ext cx="1130395" cy="357415"/>
          </a:xfrm>
          <a:prstGeom prst="rect">
            <a:avLst/>
          </a:prstGeom>
        </p:spPr>
      </p:pic>
      <p:sp>
        <p:nvSpPr>
          <p:cNvPr id="10" name="Text Placeholder 9">
            <a:extLst>
              <a:ext uri="{FF2B5EF4-FFF2-40B4-BE49-F238E27FC236}">
                <a16:creationId xmlns:a16="http://schemas.microsoft.com/office/drawing/2014/main" id="{126C80F6-F1F1-2E47-8285-B571C3F344FF}"/>
              </a:ext>
            </a:extLst>
          </p:cNvPr>
          <p:cNvSpPr>
            <a:spLocks noGrp="1"/>
          </p:cNvSpPr>
          <p:nvPr>
            <p:ph type="body" sz="quarter" idx="10"/>
          </p:nvPr>
        </p:nvSpPr>
        <p:spPr>
          <a:xfrm>
            <a:off x="457200" y="5486400"/>
            <a:ext cx="5638800" cy="369332"/>
          </a:xfrm>
        </p:spPr>
        <p:txBody>
          <a:bodyPr/>
          <a:lstStyle>
            <a:lvl1pPr>
              <a:defRPr sz="2400" b="0" i="0">
                <a:latin typeface="+mn-lt"/>
                <a:ea typeface="Roboto Light" panose="02000000000000000000"/>
              </a:defRPr>
            </a:lvl1pPr>
            <a:lvl2pPr>
              <a:defRPr sz="2400">
                <a:latin typeface="Roboto" panose="02000000000000000000" pitchFamily="2" charset="0"/>
                <a:ea typeface="Roboto" panose="02000000000000000000" pitchFamily="2" charset="0"/>
              </a:defRPr>
            </a:lvl2pPr>
            <a:lvl3pPr>
              <a:defRPr sz="2400">
                <a:latin typeface="Roboto" panose="02000000000000000000" pitchFamily="2" charset="0"/>
                <a:ea typeface="Roboto" panose="02000000000000000000" pitchFamily="2" charset="0"/>
              </a:defRPr>
            </a:lvl3pPr>
            <a:lvl4pPr>
              <a:defRPr sz="2400">
                <a:latin typeface="Roboto" panose="02000000000000000000" pitchFamily="2" charset="0"/>
                <a:ea typeface="Roboto" panose="02000000000000000000" pitchFamily="2" charset="0"/>
              </a:defRPr>
            </a:lvl4pPr>
            <a:lvl5pPr>
              <a:defRPr sz="2400">
                <a:latin typeface="Roboto" panose="02000000000000000000" pitchFamily="2" charset="0"/>
                <a:ea typeface="Roboto" panose="02000000000000000000" pitchFamily="2" charset="0"/>
              </a:defRPr>
            </a:lvl5pPr>
          </a:lstStyle>
          <a:p>
            <a:pPr lvl="0"/>
            <a:r>
              <a:rPr lang="en-US" dirty="0"/>
              <a:t>Click to edit Master text styles</a:t>
            </a:r>
          </a:p>
        </p:txBody>
      </p:sp>
      <p:sp>
        <p:nvSpPr>
          <p:cNvPr id="11" name="TextBox 10">
            <a:extLst>
              <a:ext uri="{FF2B5EF4-FFF2-40B4-BE49-F238E27FC236}">
                <a16:creationId xmlns:a16="http://schemas.microsoft.com/office/drawing/2014/main" id="{734CF006-A965-564F-AE51-0E7F31061310}"/>
              </a:ext>
            </a:extLst>
          </p:cNvPr>
          <p:cNvSpPr txBox="1"/>
          <p:nvPr userDrawn="1"/>
        </p:nvSpPr>
        <p:spPr>
          <a:xfrm>
            <a:off x="7696200" y="304800"/>
            <a:ext cx="4191000"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i="1" kern="1200" dirty="0">
                <a:solidFill>
                  <a:schemeClr val="bg1"/>
                </a:solidFill>
                <a:effectLst/>
                <a:latin typeface="Palatino Linotype" panose="02040502050505030304" pitchFamily="18" charset="0"/>
                <a:ea typeface="+mn-ea"/>
                <a:cs typeface="+mn-cs"/>
              </a:rPr>
              <a:t>For Every Pharmacist. For All of Pharmacy.</a:t>
            </a:r>
            <a:endParaRPr lang="en-US" sz="1400" kern="1200" dirty="0">
              <a:solidFill>
                <a:schemeClr val="bg1"/>
              </a:solidFill>
              <a:effectLst/>
              <a:latin typeface="Palatino Linotype" panose="02040502050505030304" pitchFamily="18" charset="0"/>
              <a:ea typeface="+mn-ea"/>
              <a:cs typeface="+mn-cs"/>
            </a:endParaRPr>
          </a:p>
        </p:txBody>
      </p:sp>
      <p:sp>
        <p:nvSpPr>
          <p:cNvPr id="13" name="Text Placeholder 12">
            <a:extLst>
              <a:ext uri="{FF2B5EF4-FFF2-40B4-BE49-F238E27FC236}">
                <a16:creationId xmlns:a16="http://schemas.microsoft.com/office/drawing/2014/main" id="{D1E82340-A787-B148-997F-A1D347CAF8BF}"/>
              </a:ext>
            </a:extLst>
          </p:cNvPr>
          <p:cNvSpPr>
            <a:spLocks noGrp="1"/>
          </p:cNvSpPr>
          <p:nvPr>
            <p:ph type="body" sz="quarter" idx="12"/>
          </p:nvPr>
        </p:nvSpPr>
        <p:spPr>
          <a:xfrm>
            <a:off x="457200" y="4343400"/>
            <a:ext cx="1295400" cy="369332"/>
          </a:xfrm>
        </p:spPr>
        <p:txBody>
          <a:bodyPr/>
          <a:lstStyle>
            <a:lvl1pPr algn="ctr">
              <a:defRPr sz="1200" b="0" i="0">
                <a:latin typeface="+mn-lt"/>
                <a:ea typeface="Roboto" panose="02000000000000000000"/>
                <a:cs typeface="Roboto" panose="02000000000000000000"/>
              </a:defRPr>
            </a:lvl1pPr>
            <a:lvl2pPr>
              <a:defRPr sz="1200" b="0" i="0">
                <a:latin typeface="Roboto" panose="02000000000000000000" pitchFamily="2" charset="0"/>
                <a:ea typeface="Roboto" panose="02000000000000000000" pitchFamily="2" charset="0"/>
                <a:cs typeface="Roboto" panose="02000000000000000000" pitchFamily="2" charset="0"/>
              </a:defRPr>
            </a:lvl2pPr>
            <a:lvl3pPr>
              <a:defRPr sz="1200" b="0" i="0">
                <a:latin typeface="Roboto" panose="02000000000000000000" pitchFamily="2" charset="0"/>
                <a:ea typeface="Roboto" panose="02000000000000000000" pitchFamily="2" charset="0"/>
                <a:cs typeface="Roboto" panose="02000000000000000000" pitchFamily="2" charset="0"/>
              </a:defRPr>
            </a:lvl3pPr>
            <a:lvl4pPr>
              <a:defRPr sz="1200" b="0" i="0">
                <a:latin typeface="Roboto" panose="02000000000000000000" pitchFamily="2" charset="0"/>
                <a:ea typeface="Roboto" panose="02000000000000000000" pitchFamily="2" charset="0"/>
                <a:cs typeface="Roboto" panose="02000000000000000000" pitchFamily="2" charset="0"/>
              </a:defRPr>
            </a:lvl4pPr>
            <a:lvl5pPr>
              <a:defRPr sz="1200" b="0" i="0">
                <a:latin typeface="Roboto" panose="02000000000000000000" pitchFamily="2" charset="0"/>
                <a:ea typeface="Roboto" panose="02000000000000000000" pitchFamily="2" charset="0"/>
                <a:cs typeface="Roboto" panose="02000000000000000000" pitchFamily="2" charset="0"/>
              </a:defRPr>
            </a:lvl5pPr>
          </a:lstStyle>
          <a:p>
            <a:pPr lvl="0"/>
            <a:r>
              <a:rPr lang="en-US" dirty="0"/>
              <a:t>Click to edit Master text styles</a:t>
            </a:r>
          </a:p>
        </p:txBody>
      </p:sp>
      <p:sp>
        <p:nvSpPr>
          <p:cNvPr id="12" name="Holder 2">
            <a:extLst>
              <a:ext uri="{FF2B5EF4-FFF2-40B4-BE49-F238E27FC236}">
                <a16:creationId xmlns:a16="http://schemas.microsoft.com/office/drawing/2014/main" id="{2CB83DA7-2A17-C24F-91B8-97CA054DF45C}"/>
              </a:ext>
            </a:extLst>
          </p:cNvPr>
          <p:cNvSpPr>
            <a:spLocks noGrp="1"/>
          </p:cNvSpPr>
          <p:nvPr>
            <p:ph type="title"/>
          </p:nvPr>
        </p:nvSpPr>
        <p:spPr>
          <a:xfrm>
            <a:off x="444500" y="1450192"/>
            <a:ext cx="7708900" cy="777136"/>
          </a:xfrm>
          <a:prstGeom prst="rect">
            <a:avLst/>
          </a:prstGeom>
        </p:spPr>
        <p:txBody>
          <a:bodyPr lIns="0" tIns="0" rIns="0" bIns="0"/>
          <a:lstStyle>
            <a:lvl1pPr>
              <a:defRPr sz="5050" b="0" i="0">
                <a:solidFill>
                  <a:srgbClr val="105F7B"/>
                </a:solidFill>
                <a:latin typeface="+mj-lt"/>
                <a:cs typeface="Roboto-Thin"/>
              </a:defRPr>
            </a:lvl1pPr>
          </a:lstStyle>
          <a:p>
            <a:endParaRPr dirty="0"/>
          </a:p>
        </p:txBody>
      </p:sp>
      <p:sp>
        <p:nvSpPr>
          <p:cNvPr id="14" name="Picture Placeholder 13">
            <a:extLst>
              <a:ext uri="{FF2B5EF4-FFF2-40B4-BE49-F238E27FC236}">
                <a16:creationId xmlns:a16="http://schemas.microsoft.com/office/drawing/2014/main" id="{AE5501DA-78C4-B644-9A2C-A0F75FABB9A7}"/>
              </a:ext>
            </a:extLst>
          </p:cNvPr>
          <p:cNvSpPr>
            <a:spLocks noGrp="1"/>
          </p:cNvSpPr>
          <p:nvPr>
            <p:ph type="pic" sz="quarter" idx="13"/>
          </p:nvPr>
        </p:nvSpPr>
        <p:spPr>
          <a:xfrm>
            <a:off x="457200" y="2819400"/>
            <a:ext cx="1295400" cy="1295400"/>
          </a:xfrm>
        </p:spPr>
        <p:txBody>
          <a:bodyPr/>
          <a:lstStyle/>
          <a:p>
            <a:endParaRPr lang="en-US" dirty="0"/>
          </a:p>
        </p:txBody>
      </p:sp>
      <p:sp>
        <p:nvSpPr>
          <p:cNvPr id="20" name="Picture Placeholder 13">
            <a:extLst>
              <a:ext uri="{FF2B5EF4-FFF2-40B4-BE49-F238E27FC236}">
                <a16:creationId xmlns:a16="http://schemas.microsoft.com/office/drawing/2014/main" id="{655760BC-289A-7C4B-BD21-2B341241D1FE}"/>
              </a:ext>
            </a:extLst>
          </p:cNvPr>
          <p:cNvSpPr>
            <a:spLocks noGrp="1"/>
          </p:cNvSpPr>
          <p:nvPr>
            <p:ph type="pic" sz="quarter" idx="14"/>
          </p:nvPr>
        </p:nvSpPr>
        <p:spPr>
          <a:xfrm>
            <a:off x="2441448" y="2819400"/>
            <a:ext cx="1295400" cy="1295400"/>
          </a:xfrm>
        </p:spPr>
        <p:txBody>
          <a:bodyPr/>
          <a:lstStyle/>
          <a:p>
            <a:endParaRPr lang="en-US" dirty="0"/>
          </a:p>
        </p:txBody>
      </p:sp>
      <p:sp>
        <p:nvSpPr>
          <p:cNvPr id="21" name="Picture Placeholder 13">
            <a:extLst>
              <a:ext uri="{FF2B5EF4-FFF2-40B4-BE49-F238E27FC236}">
                <a16:creationId xmlns:a16="http://schemas.microsoft.com/office/drawing/2014/main" id="{675774EE-7433-C54A-BC57-E32A6E4EB6B4}"/>
              </a:ext>
            </a:extLst>
          </p:cNvPr>
          <p:cNvSpPr>
            <a:spLocks noGrp="1"/>
          </p:cNvSpPr>
          <p:nvPr>
            <p:ph type="pic" sz="quarter" idx="15"/>
          </p:nvPr>
        </p:nvSpPr>
        <p:spPr>
          <a:xfrm>
            <a:off x="4425696" y="2819400"/>
            <a:ext cx="1295400" cy="1295400"/>
          </a:xfrm>
        </p:spPr>
        <p:txBody>
          <a:bodyPr/>
          <a:lstStyle/>
          <a:p>
            <a:endParaRPr lang="en-US" dirty="0"/>
          </a:p>
        </p:txBody>
      </p:sp>
      <p:sp>
        <p:nvSpPr>
          <p:cNvPr id="22" name="Picture Placeholder 13">
            <a:extLst>
              <a:ext uri="{FF2B5EF4-FFF2-40B4-BE49-F238E27FC236}">
                <a16:creationId xmlns:a16="http://schemas.microsoft.com/office/drawing/2014/main" id="{45CFE02B-1D2B-5B47-B1CB-F06C9A9E0F8F}"/>
              </a:ext>
            </a:extLst>
          </p:cNvPr>
          <p:cNvSpPr>
            <a:spLocks noGrp="1"/>
          </p:cNvSpPr>
          <p:nvPr>
            <p:ph type="pic" sz="quarter" idx="16"/>
          </p:nvPr>
        </p:nvSpPr>
        <p:spPr>
          <a:xfrm>
            <a:off x="6409944" y="2819400"/>
            <a:ext cx="1295400" cy="1295400"/>
          </a:xfrm>
        </p:spPr>
        <p:txBody>
          <a:bodyPr/>
          <a:lstStyle/>
          <a:p>
            <a:endParaRPr lang="en-US" dirty="0"/>
          </a:p>
        </p:txBody>
      </p:sp>
      <p:sp>
        <p:nvSpPr>
          <p:cNvPr id="23" name="Picture Placeholder 13">
            <a:extLst>
              <a:ext uri="{FF2B5EF4-FFF2-40B4-BE49-F238E27FC236}">
                <a16:creationId xmlns:a16="http://schemas.microsoft.com/office/drawing/2014/main" id="{401F0E7A-22DE-C046-9210-E075306A57C8}"/>
              </a:ext>
            </a:extLst>
          </p:cNvPr>
          <p:cNvSpPr>
            <a:spLocks noGrp="1"/>
          </p:cNvSpPr>
          <p:nvPr>
            <p:ph type="pic" sz="quarter" idx="17"/>
          </p:nvPr>
        </p:nvSpPr>
        <p:spPr>
          <a:xfrm>
            <a:off x="8394192" y="2819400"/>
            <a:ext cx="1295400" cy="1295400"/>
          </a:xfrm>
        </p:spPr>
        <p:txBody>
          <a:bodyPr/>
          <a:lstStyle/>
          <a:p>
            <a:endParaRPr lang="en-US" dirty="0"/>
          </a:p>
        </p:txBody>
      </p:sp>
      <p:sp>
        <p:nvSpPr>
          <p:cNvPr id="24" name="Picture Placeholder 13">
            <a:extLst>
              <a:ext uri="{FF2B5EF4-FFF2-40B4-BE49-F238E27FC236}">
                <a16:creationId xmlns:a16="http://schemas.microsoft.com/office/drawing/2014/main" id="{15097E72-70CB-4F4D-952E-AD3E305ECA55}"/>
              </a:ext>
            </a:extLst>
          </p:cNvPr>
          <p:cNvSpPr>
            <a:spLocks noGrp="1"/>
          </p:cNvSpPr>
          <p:nvPr>
            <p:ph type="pic" sz="quarter" idx="18"/>
          </p:nvPr>
        </p:nvSpPr>
        <p:spPr>
          <a:xfrm>
            <a:off x="10378440" y="2819400"/>
            <a:ext cx="1295400" cy="1295400"/>
          </a:xfrm>
        </p:spPr>
        <p:txBody>
          <a:bodyPr/>
          <a:lstStyle/>
          <a:p>
            <a:endParaRPr lang="en-US" dirty="0"/>
          </a:p>
        </p:txBody>
      </p:sp>
      <p:sp>
        <p:nvSpPr>
          <p:cNvPr id="25" name="Text Placeholder 12">
            <a:extLst>
              <a:ext uri="{FF2B5EF4-FFF2-40B4-BE49-F238E27FC236}">
                <a16:creationId xmlns:a16="http://schemas.microsoft.com/office/drawing/2014/main" id="{F2EB6677-61E0-644A-8EBF-3FF2A9559207}"/>
              </a:ext>
            </a:extLst>
          </p:cNvPr>
          <p:cNvSpPr>
            <a:spLocks noGrp="1"/>
          </p:cNvSpPr>
          <p:nvPr>
            <p:ph type="body" sz="quarter" idx="19"/>
          </p:nvPr>
        </p:nvSpPr>
        <p:spPr>
          <a:xfrm>
            <a:off x="2434590" y="4343400"/>
            <a:ext cx="1295400" cy="369332"/>
          </a:xfrm>
        </p:spPr>
        <p:txBody>
          <a:bodyPr/>
          <a:lstStyle>
            <a:lvl1pPr algn="ctr">
              <a:defRPr sz="1200" b="0" i="0">
                <a:latin typeface="+mn-lt"/>
                <a:ea typeface="Roboto" panose="02000000000000000000"/>
                <a:cs typeface="Roboto" panose="02000000000000000000"/>
              </a:defRPr>
            </a:lvl1pPr>
            <a:lvl2pPr>
              <a:defRPr sz="1200" b="0" i="0">
                <a:latin typeface="Roboto" panose="02000000000000000000" pitchFamily="2" charset="0"/>
                <a:ea typeface="Roboto" panose="02000000000000000000" pitchFamily="2" charset="0"/>
                <a:cs typeface="Roboto" panose="02000000000000000000" pitchFamily="2" charset="0"/>
              </a:defRPr>
            </a:lvl2pPr>
            <a:lvl3pPr>
              <a:defRPr sz="1200" b="0" i="0">
                <a:latin typeface="Roboto" panose="02000000000000000000" pitchFamily="2" charset="0"/>
                <a:ea typeface="Roboto" panose="02000000000000000000" pitchFamily="2" charset="0"/>
                <a:cs typeface="Roboto" panose="02000000000000000000" pitchFamily="2" charset="0"/>
              </a:defRPr>
            </a:lvl3pPr>
            <a:lvl4pPr>
              <a:defRPr sz="1200" b="0" i="0">
                <a:latin typeface="Roboto" panose="02000000000000000000" pitchFamily="2" charset="0"/>
                <a:ea typeface="Roboto" panose="02000000000000000000" pitchFamily="2" charset="0"/>
                <a:cs typeface="Roboto" panose="02000000000000000000" pitchFamily="2" charset="0"/>
              </a:defRPr>
            </a:lvl4pPr>
            <a:lvl5pPr>
              <a:defRPr sz="1200" b="0" i="0">
                <a:latin typeface="Roboto" panose="02000000000000000000" pitchFamily="2" charset="0"/>
                <a:ea typeface="Roboto" panose="02000000000000000000" pitchFamily="2" charset="0"/>
                <a:cs typeface="Roboto" panose="02000000000000000000" pitchFamily="2" charset="0"/>
              </a:defRPr>
            </a:lvl5pPr>
          </a:lstStyle>
          <a:p>
            <a:pPr lvl="0"/>
            <a:r>
              <a:rPr lang="en-US" dirty="0"/>
              <a:t>Click to edit Master text styles</a:t>
            </a:r>
          </a:p>
        </p:txBody>
      </p:sp>
      <p:sp>
        <p:nvSpPr>
          <p:cNvPr id="26" name="Text Placeholder 12">
            <a:extLst>
              <a:ext uri="{FF2B5EF4-FFF2-40B4-BE49-F238E27FC236}">
                <a16:creationId xmlns:a16="http://schemas.microsoft.com/office/drawing/2014/main" id="{63D11B55-AD5A-2648-A276-5D7414119572}"/>
              </a:ext>
            </a:extLst>
          </p:cNvPr>
          <p:cNvSpPr>
            <a:spLocks noGrp="1"/>
          </p:cNvSpPr>
          <p:nvPr>
            <p:ph type="body" sz="quarter" idx="20"/>
          </p:nvPr>
        </p:nvSpPr>
        <p:spPr>
          <a:xfrm>
            <a:off x="4434840" y="4343400"/>
            <a:ext cx="1295400" cy="369332"/>
          </a:xfrm>
        </p:spPr>
        <p:txBody>
          <a:bodyPr/>
          <a:lstStyle>
            <a:lvl1pPr algn="ctr">
              <a:defRPr sz="1200" b="0" i="0">
                <a:latin typeface="+mn-lt"/>
                <a:ea typeface="Roboto" panose="02000000000000000000"/>
                <a:cs typeface="Roboto" panose="02000000000000000000"/>
              </a:defRPr>
            </a:lvl1pPr>
            <a:lvl2pPr>
              <a:defRPr sz="1200" b="0" i="0">
                <a:latin typeface="Roboto" panose="02000000000000000000" pitchFamily="2" charset="0"/>
                <a:ea typeface="Roboto" panose="02000000000000000000" pitchFamily="2" charset="0"/>
                <a:cs typeface="Roboto" panose="02000000000000000000" pitchFamily="2" charset="0"/>
              </a:defRPr>
            </a:lvl2pPr>
            <a:lvl3pPr>
              <a:defRPr sz="1200" b="0" i="0">
                <a:latin typeface="Roboto" panose="02000000000000000000" pitchFamily="2" charset="0"/>
                <a:ea typeface="Roboto" panose="02000000000000000000" pitchFamily="2" charset="0"/>
                <a:cs typeface="Roboto" panose="02000000000000000000" pitchFamily="2" charset="0"/>
              </a:defRPr>
            </a:lvl3pPr>
            <a:lvl4pPr>
              <a:defRPr sz="1200" b="0" i="0">
                <a:latin typeface="Roboto" panose="02000000000000000000" pitchFamily="2" charset="0"/>
                <a:ea typeface="Roboto" panose="02000000000000000000" pitchFamily="2" charset="0"/>
                <a:cs typeface="Roboto" panose="02000000000000000000" pitchFamily="2" charset="0"/>
              </a:defRPr>
            </a:lvl4pPr>
            <a:lvl5pPr>
              <a:defRPr sz="1200" b="0" i="0">
                <a:latin typeface="Roboto" panose="02000000000000000000" pitchFamily="2" charset="0"/>
                <a:ea typeface="Roboto" panose="02000000000000000000" pitchFamily="2" charset="0"/>
                <a:cs typeface="Roboto" panose="02000000000000000000" pitchFamily="2" charset="0"/>
              </a:defRPr>
            </a:lvl5pPr>
          </a:lstStyle>
          <a:p>
            <a:pPr lvl="0"/>
            <a:r>
              <a:rPr lang="en-US" dirty="0"/>
              <a:t>Click to edit Master text styles</a:t>
            </a:r>
          </a:p>
        </p:txBody>
      </p:sp>
      <p:sp>
        <p:nvSpPr>
          <p:cNvPr id="27" name="Text Placeholder 12">
            <a:extLst>
              <a:ext uri="{FF2B5EF4-FFF2-40B4-BE49-F238E27FC236}">
                <a16:creationId xmlns:a16="http://schemas.microsoft.com/office/drawing/2014/main" id="{8DF7ECB7-60B2-CA4F-ACF6-5411665AC48B}"/>
              </a:ext>
            </a:extLst>
          </p:cNvPr>
          <p:cNvSpPr>
            <a:spLocks noGrp="1"/>
          </p:cNvSpPr>
          <p:nvPr>
            <p:ph type="body" sz="quarter" idx="21"/>
          </p:nvPr>
        </p:nvSpPr>
        <p:spPr>
          <a:xfrm>
            <a:off x="6412230" y="4343400"/>
            <a:ext cx="1295400" cy="369332"/>
          </a:xfrm>
        </p:spPr>
        <p:txBody>
          <a:bodyPr/>
          <a:lstStyle>
            <a:lvl1pPr algn="ctr">
              <a:defRPr sz="1200" b="0" i="0">
                <a:latin typeface="+mn-lt"/>
                <a:ea typeface="Roboto" panose="02000000000000000000"/>
                <a:cs typeface="Roboto" panose="02000000000000000000"/>
              </a:defRPr>
            </a:lvl1pPr>
            <a:lvl2pPr>
              <a:defRPr sz="1200" b="0" i="0">
                <a:latin typeface="Roboto" panose="02000000000000000000" pitchFamily="2" charset="0"/>
                <a:ea typeface="Roboto" panose="02000000000000000000" pitchFamily="2" charset="0"/>
                <a:cs typeface="Roboto" panose="02000000000000000000" pitchFamily="2" charset="0"/>
              </a:defRPr>
            </a:lvl2pPr>
            <a:lvl3pPr>
              <a:defRPr sz="1200" b="0" i="0">
                <a:latin typeface="Roboto" panose="02000000000000000000" pitchFamily="2" charset="0"/>
                <a:ea typeface="Roboto" panose="02000000000000000000" pitchFamily="2" charset="0"/>
                <a:cs typeface="Roboto" panose="02000000000000000000" pitchFamily="2" charset="0"/>
              </a:defRPr>
            </a:lvl3pPr>
            <a:lvl4pPr>
              <a:defRPr sz="1200" b="0" i="0">
                <a:latin typeface="Roboto" panose="02000000000000000000" pitchFamily="2" charset="0"/>
                <a:ea typeface="Roboto" panose="02000000000000000000" pitchFamily="2" charset="0"/>
                <a:cs typeface="Roboto" panose="02000000000000000000" pitchFamily="2" charset="0"/>
              </a:defRPr>
            </a:lvl4pPr>
            <a:lvl5pPr>
              <a:defRPr sz="1200" b="0" i="0">
                <a:latin typeface="Roboto" panose="02000000000000000000" pitchFamily="2" charset="0"/>
                <a:ea typeface="Roboto" panose="02000000000000000000" pitchFamily="2" charset="0"/>
                <a:cs typeface="Roboto" panose="02000000000000000000" pitchFamily="2" charset="0"/>
              </a:defRPr>
            </a:lvl5pPr>
          </a:lstStyle>
          <a:p>
            <a:pPr lvl="0"/>
            <a:r>
              <a:rPr lang="en-US" dirty="0"/>
              <a:t>Click to edit Master text styles</a:t>
            </a:r>
          </a:p>
        </p:txBody>
      </p:sp>
      <p:sp>
        <p:nvSpPr>
          <p:cNvPr id="28" name="Text Placeholder 12">
            <a:extLst>
              <a:ext uri="{FF2B5EF4-FFF2-40B4-BE49-F238E27FC236}">
                <a16:creationId xmlns:a16="http://schemas.microsoft.com/office/drawing/2014/main" id="{B22B8401-07CC-B34B-B77C-E70BEED250C3}"/>
              </a:ext>
            </a:extLst>
          </p:cNvPr>
          <p:cNvSpPr>
            <a:spLocks noGrp="1"/>
          </p:cNvSpPr>
          <p:nvPr>
            <p:ph type="body" sz="quarter" idx="22"/>
          </p:nvPr>
        </p:nvSpPr>
        <p:spPr>
          <a:xfrm>
            <a:off x="8378190" y="4343400"/>
            <a:ext cx="1295400" cy="369332"/>
          </a:xfrm>
        </p:spPr>
        <p:txBody>
          <a:bodyPr/>
          <a:lstStyle>
            <a:lvl1pPr algn="ctr">
              <a:defRPr sz="1200" b="0" i="0">
                <a:latin typeface="+mn-lt"/>
                <a:ea typeface="Roboto" panose="02000000000000000000"/>
                <a:cs typeface="Roboto" panose="02000000000000000000"/>
              </a:defRPr>
            </a:lvl1pPr>
            <a:lvl2pPr>
              <a:defRPr sz="1200" b="0" i="0">
                <a:latin typeface="Roboto" panose="02000000000000000000" pitchFamily="2" charset="0"/>
                <a:ea typeface="Roboto" panose="02000000000000000000" pitchFamily="2" charset="0"/>
                <a:cs typeface="Roboto" panose="02000000000000000000" pitchFamily="2" charset="0"/>
              </a:defRPr>
            </a:lvl2pPr>
            <a:lvl3pPr>
              <a:defRPr sz="1200" b="0" i="0">
                <a:latin typeface="Roboto" panose="02000000000000000000" pitchFamily="2" charset="0"/>
                <a:ea typeface="Roboto" panose="02000000000000000000" pitchFamily="2" charset="0"/>
                <a:cs typeface="Roboto" panose="02000000000000000000" pitchFamily="2" charset="0"/>
              </a:defRPr>
            </a:lvl3pPr>
            <a:lvl4pPr>
              <a:defRPr sz="1200" b="0" i="0">
                <a:latin typeface="Roboto" panose="02000000000000000000" pitchFamily="2" charset="0"/>
                <a:ea typeface="Roboto" panose="02000000000000000000" pitchFamily="2" charset="0"/>
                <a:cs typeface="Roboto" panose="02000000000000000000" pitchFamily="2" charset="0"/>
              </a:defRPr>
            </a:lvl4pPr>
            <a:lvl5pPr>
              <a:defRPr sz="1200" b="0" i="0">
                <a:latin typeface="Roboto" panose="02000000000000000000" pitchFamily="2" charset="0"/>
                <a:ea typeface="Roboto" panose="02000000000000000000" pitchFamily="2" charset="0"/>
                <a:cs typeface="Roboto" panose="02000000000000000000" pitchFamily="2" charset="0"/>
              </a:defRPr>
            </a:lvl5pPr>
          </a:lstStyle>
          <a:p>
            <a:pPr lvl="0"/>
            <a:r>
              <a:rPr lang="en-US" dirty="0"/>
              <a:t>Click to edit Master text styles</a:t>
            </a:r>
          </a:p>
        </p:txBody>
      </p:sp>
      <p:sp>
        <p:nvSpPr>
          <p:cNvPr id="29" name="Text Placeholder 12">
            <a:extLst>
              <a:ext uri="{FF2B5EF4-FFF2-40B4-BE49-F238E27FC236}">
                <a16:creationId xmlns:a16="http://schemas.microsoft.com/office/drawing/2014/main" id="{9EEE706D-7F38-644D-B9E3-6F38750A3704}"/>
              </a:ext>
            </a:extLst>
          </p:cNvPr>
          <p:cNvSpPr>
            <a:spLocks noGrp="1"/>
          </p:cNvSpPr>
          <p:nvPr>
            <p:ph type="body" sz="quarter" idx="23"/>
          </p:nvPr>
        </p:nvSpPr>
        <p:spPr>
          <a:xfrm>
            <a:off x="10355580" y="4343400"/>
            <a:ext cx="1295400" cy="369332"/>
          </a:xfrm>
        </p:spPr>
        <p:txBody>
          <a:bodyPr/>
          <a:lstStyle>
            <a:lvl1pPr algn="ctr">
              <a:defRPr sz="1200" b="0" i="0">
                <a:latin typeface="+mn-lt"/>
                <a:ea typeface="Roboto" panose="02000000000000000000"/>
                <a:cs typeface="Roboto" panose="02000000000000000000"/>
              </a:defRPr>
            </a:lvl1pPr>
            <a:lvl2pPr>
              <a:defRPr sz="1200" b="0" i="0">
                <a:latin typeface="Roboto" panose="02000000000000000000" pitchFamily="2" charset="0"/>
                <a:ea typeface="Roboto" panose="02000000000000000000" pitchFamily="2" charset="0"/>
                <a:cs typeface="Roboto" panose="02000000000000000000" pitchFamily="2" charset="0"/>
              </a:defRPr>
            </a:lvl2pPr>
            <a:lvl3pPr>
              <a:defRPr sz="1200" b="0" i="0">
                <a:latin typeface="Roboto" panose="02000000000000000000" pitchFamily="2" charset="0"/>
                <a:ea typeface="Roboto" panose="02000000000000000000" pitchFamily="2" charset="0"/>
                <a:cs typeface="Roboto" panose="02000000000000000000" pitchFamily="2" charset="0"/>
              </a:defRPr>
            </a:lvl3pPr>
            <a:lvl4pPr>
              <a:defRPr sz="1200" b="0" i="0">
                <a:latin typeface="Roboto" panose="02000000000000000000" pitchFamily="2" charset="0"/>
                <a:ea typeface="Roboto" panose="02000000000000000000" pitchFamily="2" charset="0"/>
                <a:cs typeface="Roboto" panose="02000000000000000000" pitchFamily="2" charset="0"/>
              </a:defRPr>
            </a:lvl4pPr>
            <a:lvl5pPr>
              <a:defRPr sz="1200" b="0" i="0">
                <a:latin typeface="Roboto" panose="02000000000000000000" pitchFamily="2" charset="0"/>
                <a:ea typeface="Roboto" panose="02000000000000000000" pitchFamily="2" charset="0"/>
                <a:cs typeface="Roboto" panose="02000000000000000000" pitchFamily="2" charset="0"/>
              </a:defRPr>
            </a:lvl5pPr>
          </a:lstStyle>
          <a:p>
            <a:pPr lvl="0"/>
            <a:r>
              <a:rPr lang="en-US" dirty="0"/>
              <a:t>Click to edit Master text styles</a:t>
            </a:r>
          </a:p>
        </p:txBody>
      </p:sp>
    </p:spTree>
    <p:extLst>
      <p:ext uri="{BB962C8B-B14F-4D97-AF65-F5344CB8AC3E}">
        <p14:creationId xmlns:p14="http://schemas.microsoft.com/office/powerpoint/2010/main" val="14298093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Holder 4"/>
          <p:cNvSpPr>
            <a:spLocks noGrp="1"/>
          </p:cNvSpPr>
          <p:nvPr>
            <p:ph type="ftr" sz="quarter" idx="5"/>
          </p:nvPr>
        </p:nvSpPr>
        <p:spPr/>
        <p:txBody>
          <a:bodyPr lIns="0" tIns="0" rIns="0" bIns="0"/>
          <a:lstStyle>
            <a:lvl1pPr>
              <a:defRPr sz="1200" b="0" i="0">
                <a:solidFill>
                  <a:srgbClr val="969799"/>
                </a:solidFill>
                <a:latin typeface="+mn-lt"/>
                <a:cs typeface="Roboto"/>
              </a:defRPr>
            </a:lvl1pPr>
          </a:lstStyle>
          <a:p>
            <a:pPr marL="12700">
              <a:spcBef>
                <a:spcPts val="10"/>
              </a:spcBef>
            </a:pPr>
            <a:r>
              <a:rPr lang="en-US" dirty="0"/>
              <a:t>pharmacist.com</a:t>
            </a:r>
          </a:p>
        </p:txBody>
      </p:sp>
      <p:sp>
        <p:nvSpPr>
          <p:cNvPr id="6" name="Holder 6"/>
          <p:cNvSpPr>
            <a:spLocks noGrp="1"/>
          </p:cNvSpPr>
          <p:nvPr>
            <p:ph type="sldNum" sz="quarter" idx="7"/>
          </p:nvPr>
        </p:nvSpPr>
        <p:spPr/>
        <p:txBody>
          <a:bodyPr lIns="0" tIns="0" rIns="0" bIns="0"/>
          <a:lstStyle>
            <a:lvl1pPr>
              <a:defRPr sz="1200" b="0" i="0">
                <a:solidFill>
                  <a:srgbClr val="969799"/>
                </a:solidFill>
                <a:latin typeface="Roboto"/>
                <a:cs typeface="Roboto"/>
              </a:defRPr>
            </a:lvl1pPr>
          </a:lstStyle>
          <a:p>
            <a:pPr marL="38100">
              <a:lnSpc>
                <a:spcPct val="100000"/>
              </a:lnSpc>
              <a:spcBef>
                <a:spcPts val="10"/>
              </a:spcBef>
            </a:pPr>
            <a:fld id="{81D60167-4931-47E6-BA6A-407CBD079E47}" type="slidenum">
              <a:rPr dirty="0"/>
              <a:t>‹#›</a:t>
            </a:fld>
            <a:endParaRPr dirty="0"/>
          </a:p>
        </p:txBody>
      </p:sp>
      <p:sp>
        <p:nvSpPr>
          <p:cNvPr id="7" name="Rectangle 6">
            <a:extLst>
              <a:ext uri="{FF2B5EF4-FFF2-40B4-BE49-F238E27FC236}">
                <a16:creationId xmlns:a16="http://schemas.microsoft.com/office/drawing/2014/main" id="{80C09AD9-3BB0-1A43-8683-1B70E5E2150A}"/>
              </a:ext>
            </a:extLst>
          </p:cNvPr>
          <p:cNvSpPr/>
          <p:nvPr userDrawn="1"/>
        </p:nvSpPr>
        <p:spPr>
          <a:xfrm>
            <a:off x="0" y="0"/>
            <a:ext cx="12192000" cy="808075"/>
          </a:xfrm>
          <a:prstGeom prst="rect">
            <a:avLst/>
          </a:prstGeom>
          <a:solidFill>
            <a:srgbClr val="312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0ADA10A2-1048-1449-AE68-484C792BD4F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4500" y="252185"/>
            <a:ext cx="1130395" cy="357415"/>
          </a:xfrm>
          <a:prstGeom prst="rect">
            <a:avLst/>
          </a:prstGeom>
        </p:spPr>
      </p:pic>
      <p:sp>
        <p:nvSpPr>
          <p:cNvPr id="10" name="Holder 2">
            <a:extLst>
              <a:ext uri="{FF2B5EF4-FFF2-40B4-BE49-F238E27FC236}">
                <a16:creationId xmlns:a16="http://schemas.microsoft.com/office/drawing/2014/main" id="{C59635CF-F7F5-A844-B690-CECD7A817BC4}"/>
              </a:ext>
            </a:extLst>
          </p:cNvPr>
          <p:cNvSpPr>
            <a:spLocks noGrp="1"/>
          </p:cNvSpPr>
          <p:nvPr>
            <p:ph type="title"/>
          </p:nvPr>
        </p:nvSpPr>
        <p:spPr>
          <a:xfrm>
            <a:off x="444500" y="1450192"/>
            <a:ext cx="11303000" cy="777136"/>
          </a:xfrm>
          <a:prstGeom prst="rect">
            <a:avLst/>
          </a:prstGeom>
        </p:spPr>
        <p:txBody>
          <a:bodyPr lIns="0" tIns="0" rIns="0" bIns="0"/>
          <a:lstStyle>
            <a:lvl1pPr>
              <a:defRPr sz="5050" b="0" i="0">
                <a:solidFill>
                  <a:srgbClr val="312B7E"/>
                </a:solidFill>
                <a:latin typeface="+mj-lt"/>
                <a:cs typeface="Roboto-Thin"/>
              </a:defRPr>
            </a:lvl1pPr>
          </a:lstStyle>
          <a:p>
            <a:endParaRPr dirty="0"/>
          </a:p>
        </p:txBody>
      </p:sp>
      <p:sp>
        <p:nvSpPr>
          <p:cNvPr id="11" name="Holder 3">
            <a:extLst>
              <a:ext uri="{FF2B5EF4-FFF2-40B4-BE49-F238E27FC236}">
                <a16:creationId xmlns:a16="http://schemas.microsoft.com/office/drawing/2014/main" id="{DD6E819A-D37B-234D-ADC0-13CA5C83E0B4}"/>
              </a:ext>
            </a:extLst>
          </p:cNvPr>
          <p:cNvSpPr>
            <a:spLocks noGrp="1"/>
          </p:cNvSpPr>
          <p:nvPr>
            <p:ph type="body" idx="1"/>
          </p:nvPr>
        </p:nvSpPr>
        <p:spPr>
          <a:xfrm>
            <a:off x="444500" y="3185938"/>
            <a:ext cx="11303000" cy="276999"/>
          </a:xfrm>
        </p:spPr>
        <p:txBody>
          <a:bodyPr lIns="0" tIns="0" rIns="0" bIns="0"/>
          <a:lstStyle>
            <a:lvl1pPr>
              <a:defRPr b="0" i="0">
                <a:solidFill>
                  <a:srgbClr val="00B3AA"/>
                </a:solidFill>
                <a:latin typeface="+mn-lt"/>
                <a:ea typeface="Roboto Medium" panose="02000000000000000000"/>
              </a:defRPr>
            </a:lvl1pPr>
          </a:lstStyle>
          <a:p>
            <a:endParaRPr dirty="0"/>
          </a:p>
        </p:txBody>
      </p:sp>
      <p:sp>
        <p:nvSpPr>
          <p:cNvPr id="12" name="Text Placeholder 9">
            <a:extLst>
              <a:ext uri="{FF2B5EF4-FFF2-40B4-BE49-F238E27FC236}">
                <a16:creationId xmlns:a16="http://schemas.microsoft.com/office/drawing/2014/main" id="{2F0B35AA-E181-EF47-B380-91D53EA0EB67}"/>
              </a:ext>
            </a:extLst>
          </p:cNvPr>
          <p:cNvSpPr>
            <a:spLocks noGrp="1"/>
          </p:cNvSpPr>
          <p:nvPr>
            <p:ph type="body" sz="quarter" idx="10"/>
          </p:nvPr>
        </p:nvSpPr>
        <p:spPr>
          <a:xfrm>
            <a:off x="457200" y="3657600"/>
            <a:ext cx="11290300" cy="457200"/>
          </a:xfrm>
        </p:spPr>
        <p:txBody>
          <a:bodyPr/>
          <a:lstStyle>
            <a:lvl1pPr>
              <a:defRPr sz="2400" b="0" i="0">
                <a:latin typeface="+mn-lt"/>
                <a:ea typeface="Roboto Light" panose="02000000000000000000"/>
              </a:defRPr>
            </a:lvl1pPr>
            <a:lvl2pPr>
              <a:defRPr sz="2400">
                <a:latin typeface="Roboto" panose="02000000000000000000" pitchFamily="2" charset="0"/>
                <a:ea typeface="Roboto" panose="02000000000000000000" pitchFamily="2" charset="0"/>
              </a:defRPr>
            </a:lvl2pPr>
            <a:lvl3pPr>
              <a:defRPr sz="2400">
                <a:latin typeface="Roboto" panose="02000000000000000000" pitchFamily="2" charset="0"/>
                <a:ea typeface="Roboto" panose="02000000000000000000" pitchFamily="2" charset="0"/>
              </a:defRPr>
            </a:lvl3pPr>
            <a:lvl4pPr>
              <a:defRPr sz="2400">
                <a:latin typeface="Roboto" panose="02000000000000000000" pitchFamily="2" charset="0"/>
                <a:ea typeface="Roboto" panose="02000000000000000000" pitchFamily="2" charset="0"/>
              </a:defRPr>
            </a:lvl4pPr>
            <a:lvl5pPr>
              <a:defRPr sz="2400">
                <a:latin typeface="Roboto" panose="02000000000000000000" pitchFamily="2" charset="0"/>
                <a:ea typeface="Roboto" panose="02000000000000000000" pitchFamily="2" charset="0"/>
              </a:defRPr>
            </a:lvl5pPr>
          </a:lstStyle>
          <a:p>
            <a:pPr lvl="0"/>
            <a:r>
              <a:rPr lang="en-US" dirty="0"/>
              <a:t>Click to edit Master text styles</a:t>
            </a:r>
          </a:p>
        </p:txBody>
      </p:sp>
      <p:sp>
        <p:nvSpPr>
          <p:cNvPr id="13" name="TextBox 12">
            <a:extLst>
              <a:ext uri="{FF2B5EF4-FFF2-40B4-BE49-F238E27FC236}">
                <a16:creationId xmlns:a16="http://schemas.microsoft.com/office/drawing/2014/main" id="{4082909D-77F0-2C4C-A24D-DF5EA5E576A0}"/>
              </a:ext>
            </a:extLst>
          </p:cNvPr>
          <p:cNvSpPr txBox="1"/>
          <p:nvPr userDrawn="1"/>
        </p:nvSpPr>
        <p:spPr>
          <a:xfrm>
            <a:off x="7696200" y="304800"/>
            <a:ext cx="4191000"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i="1" kern="1200" dirty="0">
                <a:solidFill>
                  <a:schemeClr val="bg1"/>
                </a:solidFill>
                <a:effectLst/>
                <a:latin typeface="Palatino Linotype" panose="02040502050505030304" pitchFamily="18" charset="0"/>
                <a:ea typeface="+mn-ea"/>
                <a:cs typeface="+mn-cs"/>
              </a:rPr>
              <a:t>For Every Pharmacist. For All of Pharmacy.</a:t>
            </a:r>
            <a:endParaRPr lang="en-US" sz="1400" kern="1200" dirty="0">
              <a:solidFill>
                <a:schemeClr val="bg1"/>
              </a:solidFill>
              <a:effectLst/>
              <a:latin typeface="Palatino Linotype" panose="02040502050505030304" pitchFamily="18" charset="0"/>
              <a:ea typeface="+mn-ea"/>
              <a:cs typeface="+mn-cs"/>
            </a:endParaRPr>
          </a:p>
        </p:txBody>
      </p:sp>
    </p:spTree>
    <p:extLst>
      <p:ext uri="{BB962C8B-B14F-4D97-AF65-F5344CB8AC3E}">
        <p14:creationId xmlns:p14="http://schemas.microsoft.com/office/powerpoint/2010/main" val="24165044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1_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44500" y="1450192"/>
            <a:ext cx="5651500" cy="777136"/>
          </a:xfrm>
          <a:prstGeom prst="rect">
            <a:avLst/>
          </a:prstGeom>
        </p:spPr>
        <p:txBody>
          <a:bodyPr lIns="0" tIns="0" rIns="0" bIns="0"/>
          <a:lstStyle>
            <a:lvl1pPr>
              <a:defRPr sz="5050" b="0" i="0">
                <a:solidFill>
                  <a:srgbClr val="312B7E"/>
                </a:solidFill>
                <a:latin typeface="+mj-lt"/>
                <a:cs typeface="Roboto-Thin"/>
              </a:defRPr>
            </a:lvl1pPr>
          </a:lstStyle>
          <a:p>
            <a:endParaRPr dirty="0"/>
          </a:p>
        </p:txBody>
      </p:sp>
      <p:sp>
        <p:nvSpPr>
          <p:cNvPr id="3" name="Holder 3"/>
          <p:cNvSpPr>
            <a:spLocks noGrp="1"/>
          </p:cNvSpPr>
          <p:nvPr>
            <p:ph type="body" idx="1"/>
          </p:nvPr>
        </p:nvSpPr>
        <p:spPr>
          <a:xfrm>
            <a:off x="444500" y="3185938"/>
            <a:ext cx="5651500" cy="276999"/>
          </a:xfrm>
        </p:spPr>
        <p:txBody>
          <a:bodyPr lIns="0" tIns="0" rIns="0" bIns="0"/>
          <a:lstStyle>
            <a:lvl1pPr>
              <a:defRPr b="0" i="0">
                <a:solidFill>
                  <a:srgbClr val="00B3AA"/>
                </a:solidFill>
                <a:latin typeface="+mn-lt"/>
                <a:ea typeface="Roboto Medium" panose="02000000000000000000"/>
              </a:defRPr>
            </a:lvl1pPr>
          </a:lstStyle>
          <a:p>
            <a:endParaRPr dirty="0"/>
          </a:p>
        </p:txBody>
      </p:sp>
      <p:sp>
        <p:nvSpPr>
          <p:cNvPr id="4" name="Holder 4"/>
          <p:cNvSpPr>
            <a:spLocks noGrp="1"/>
          </p:cNvSpPr>
          <p:nvPr>
            <p:ph type="ftr" sz="quarter" idx="5"/>
          </p:nvPr>
        </p:nvSpPr>
        <p:spPr/>
        <p:txBody>
          <a:bodyPr lIns="0" tIns="0" rIns="0" bIns="0"/>
          <a:lstStyle>
            <a:lvl1pPr>
              <a:defRPr sz="1200" b="0" i="0">
                <a:solidFill>
                  <a:srgbClr val="969799"/>
                </a:solidFill>
                <a:latin typeface="+mn-lt"/>
                <a:cs typeface="Roboto"/>
              </a:defRPr>
            </a:lvl1pPr>
          </a:lstStyle>
          <a:p>
            <a:pPr marL="12700">
              <a:spcBef>
                <a:spcPts val="10"/>
              </a:spcBef>
            </a:pPr>
            <a:r>
              <a:rPr lang="en-US" dirty="0"/>
              <a:t>pharmacist.com</a:t>
            </a:r>
          </a:p>
        </p:txBody>
      </p:sp>
      <p:sp>
        <p:nvSpPr>
          <p:cNvPr id="6" name="Holder 6"/>
          <p:cNvSpPr>
            <a:spLocks noGrp="1"/>
          </p:cNvSpPr>
          <p:nvPr>
            <p:ph type="sldNum" sz="quarter" idx="7"/>
          </p:nvPr>
        </p:nvSpPr>
        <p:spPr/>
        <p:txBody>
          <a:bodyPr lIns="0" tIns="0" rIns="0" bIns="0"/>
          <a:lstStyle>
            <a:lvl1pPr>
              <a:defRPr sz="1200" b="0" i="0">
                <a:solidFill>
                  <a:srgbClr val="969799"/>
                </a:solidFill>
                <a:latin typeface="Roboto"/>
                <a:cs typeface="Roboto"/>
              </a:defRPr>
            </a:lvl1pPr>
          </a:lstStyle>
          <a:p>
            <a:pPr marL="38100">
              <a:lnSpc>
                <a:spcPct val="100000"/>
              </a:lnSpc>
              <a:spcBef>
                <a:spcPts val="10"/>
              </a:spcBef>
            </a:pPr>
            <a:fld id="{81D60167-4931-47E6-BA6A-407CBD079E47}" type="slidenum">
              <a:rPr dirty="0"/>
              <a:t>‹#›</a:t>
            </a:fld>
            <a:endParaRPr dirty="0"/>
          </a:p>
        </p:txBody>
      </p:sp>
      <p:sp>
        <p:nvSpPr>
          <p:cNvPr id="7" name="Rectangle 6">
            <a:extLst>
              <a:ext uri="{FF2B5EF4-FFF2-40B4-BE49-F238E27FC236}">
                <a16:creationId xmlns:a16="http://schemas.microsoft.com/office/drawing/2014/main" id="{80C09AD9-3BB0-1A43-8683-1B70E5E2150A}"/>
              </a:ext>
            </a:extLst>
          </p:cNvPr>
          <p:cNvSpPr/>
          <p:nvPr userDrawn="1"/>
        </p:nvSpPr>
        <p:spPr>
          <a:xfrm>
            <a:off x="0" y="0"/>
            <a:ext cx="12192000" cy="808075"/>
          </a:xfrm>
          <a:prstGeom prst="rect">
            <a:avLst/>
          </a:prstGeom>
          <a:solidFill>
            <a:srgbClr val="312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0ADA10A2-1048-1449-AE68-484C792BD4F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4500" y="252185"/>
            <a:ext cx="1130395" cy="357415"/>
          </a:xfrm>
          <a:prstGeom prst="rect">
            <a:avLst/>
          </a:prstGeom>
        </p:spPr>
      </p:pic>
      <p:sp>
        <p:nvSpPr>
          <p:cNvPr id="10" name="Text Placeholder 9">
            <a:extLst>
              <a:ext uri="{FF2B5EF4-FFF2-40B4-BE49-F238E27FC236}">
                <a16:creationId xmlns:a16="http://schemas.microsoft.com/office/drawing/2014/main" id="{126C80F6-F1F1-2E47-8285-B571C3F344FF}"/>
              </a:ext>
            </a:extLst>
          </p:cNvPr>
          <p:cNvSpPr>
            <a:spLocks noGrp="1"/>
          </p:cNvSpPr>
          <p:nvPr>
            <p:ph type="body" sz="quarter" idx="10"/>
          </p:nvPr>
        </p:nvSpPr>
        <p:spPr>
          <a:xfrm>
            <a:off x="457200" y="3657600"/>
            <a:ext cx="5638800" cy="369332"/>
          </a:xfrm>
        </p:spPr>
        <p:txBody>
          <a:bodyPr/>
          <a:lstStyle>
            <a:lvl1pPr>
              <a:defRPr sz="2400" b="0" i="0">
                <a:latin typeface="+mn-lt"/>
                <a:ea typeface="Roboto Light" panose="02000000000000000000"/>
              </a:defRPr>
            </a:lvl1pPr>
            <a:lvl2pPr>
              <a:defRPr sz="2400">
                <a:latin typeface="Roboto" panose="02000000000000000000" pitchFamily="2" charset="0"/>
                <a:ea typeface="Roboto" panose="02000000000000000000" pitchFamily="2" charset="0"/>
              </a:defRPr>
            </a:lvl2pPr>
            <a:lvl3pPr>
              <a:defRPr sz="2400">
                <a:latin typeface="Roboto" panose="02000000000000000000" pitchFamily="2" charset="0"/>
                <a:ea typeface="Roboto" panose="02000000000000000000" pitchFamily="2" charset="0"/>
              </a:defRPr>
            </a:lvl3pPr>
            <a:lvl4pPr>
              <a:defRPr sz="2400">
                <a:latin typeface="Roboto" panose="02000000000000000000" pitchFamily="2" charset="0"/>
                <a:ea typeface="Roboto" panose="02000000000000000000" pitchFamily="2" charset="0"/>
              </a:defRPr>
            </a:lvl4pPr>
            <a:lvl5pPr>
              <a:defRPr sz="2400">
                <a:latin typeface="Roboto" panose="02000000000000000000" pitchFamily="2" charset="0"/>
                <a:ea typeface="Roboto" panose="02000000000000000000" pitchFamily="2" charset="0"/>
              </a:defRPr>
            </a:lvl5pPr>
          </a:lstStyle>
          <a:p>
            <a:pPr lvl="0"/>
            <a:r>
              <a:rPr lang="en-US" dirty="0"/>
              <a:t>Click to edit Master text styles</a:t>
            </a:r>
          </a:p>
        </p:txBody>
      </p:sp>
      <p:sp>
        <p:nvSpPr>
          <p:cNvPr id="11" name="TextBox 10">
            <a:extLst>
              <a:ext uri="{FF2B5EF4-FFF2-40B4-BE49-F238E27FC236}">
                <a16:creationId xmlns:a16="http://schemas.microsoft.com/office/drawing/2014/main" id="{734CF006-A965-564F-AE51-0E7F31061310}"/>
              </a:ext>
            </a:extLst>
          </p:cNvPr>
          <p:cNvSpPr txBox="1"/>
          <p:nvPr userDrawn="1"/>
        </p:nvSpPr>
        <p:spPr>
          <a:xfrm>
            <a:off x="7696200" y="304800"/>
            <a:ext cx="4191000"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i="1" kern="1200" dirty="0">
                <a:solidFill>
                  <a:schemeClr val="bg1"/>
                </a:solidFill>
                <a:effectLst/>
                <a:latin typeface="Palatino Linotype" panose="02040502050505030304" pitchFamily="18" charset="0"/>
                <a:ea typeface="+mn-ea"/>
                <a:cs typeface="+mn-cs"/>
              </a:rPr>
              <a:t>For Every Pharmacist. For All of Pharmacy.</a:t>
            </a:r>
            <a:endParaRPr lang="en-US" sz="1400" kern="1200" dirty="0">
              <a:solidFill>
                <a:schemeClr val="bg1"/>
              </a:solidFill>
              <a:effectLst/>
              <a:latin typeface="Palatino Linotype" panose="02040502050505030304" pitchFamily="18" charset="0"/>
              <a:ea typeface="+mn-ea"/>
              <a:cs typeface="+mn-cs"/>
            </a:endParaRPr>
          </a:p>
        </p:txBody>
      </p:sp>
      <p:sp>
        <p:nvSpPr>
          <p:cNvPr id="9" name="Picture Placeholder 8">
            <a:extLst>
              <a:ext uri="{FF2B5EF4-FFF2-40B4-BE49-F238E27FC236}">
                <a16:creationId xmlns:a16="http://schemas.microsoft.com/office/drawing/2014/main" id="{EDDE6905-DD40-8E45-BB5C-1B206C41290A}"/>
              </a:ext>
            </a:extLst>
          </p:cNvPr>
          <p:cNvSpPr>
            <a:spLocks noGrp="1"/>
          </p:cNvSpPr>
          <p:nvPr>
            <p:ph type="pic" sz="quarter" idx="11"/>
          </p:nvPr>
        </p:nvSpPr>
        <p:spPr>
          <a:xfrm>
            <a:off x="7086600" y="1447800"/>
            <a:ext cx="4648200" cy="3352800"/>
          </a:xfrm>
        </p:spPr>
        <p:txBody>
          <a:bodyPr/>
          <a:lstStyle/>
          <a:p>
            <a:endParaRPr lang="en-US" dirty="0"/>
          </a:p>
        </p:txBody>
      </p:sp>
      <p:sp>
        <p:nvSpPr>
          <p:cNvPr id="13" name="Text Placeholder 12">
            <a:extLst>
              <a:ext uri="{FF2B5EF4-FFF2-40B4-BE49-F238E27FC236}">
                <a16:creationId xmlns:a16="http://schemas.microsoft.com/office/drawing/2014/main" id="{D1E82340-A787-B148-997F-A1D347CAF8BF}"/>
              </a:ext>
            </a:extLst>
          </p:cNvPr>
          <p:cNvSpPr>
            <a:spLocks noGrp="1"/>
          </p:cNvSpPr>
          <p:nvPr>
            <p:ph type="body" sz="quarter" idx="12"/>
          </p:nvPr>
        </p:nvSpPr>
        <p:spPr>
          <a:xfrm>
            <a:off x="7086600" y="5029200"/>
            <a:ext cx="4648200" cy="923330"/>
          </a:xfrm>
        </p:spPr>
        <p:txBody>
          <a:bodyPr/>
          <a:lstStyle>
            <a:lvl1pPr>
              <a:defRPr sz="1200" b="0" i="0">
                <a:latin typeface="+mn-lt"/>
                <a:ea typeface="Roboto" panose="02000000000000000000"/>
                <a:cs typeface="Roboto" panose="02000000000000000000"/>
              </a:defRPr>
            </a:lvl1pPr>
            <a:lvl2pPr>
              <a:defRPr sz="1200" b="0" i="0">
                <a:latin typeface="+mn-lt"/>
                <a:ea typeface="Roboto" panose="02000000000000000000"/>
                <a:cs typeface="Roboto" panose="02000000000000000000"/>
              </a:defRPr>
            </a:lvl2pPr>
            <a:lvl3pPr>
              <a:defRPr sz="1200" b="0" i="0">
                <a:latin typeface="+mn-lt"/>
                <a:ea typeface="Roboto" panose="02000000000000000000"/>
                <a:cs typeface="Roboto" panose="02000000000000000000"/>
              </a:defRPr>
            </a:lvl3pPr>
            <a:lvl4pPr>
              <a:defRPr sz="1200" b="0" i="0">
                <a:latin typeface="+mn-lt"/>
                <a:ea typeface="Roboto" panose="02000000000000000000"/>
                <a:cs typeface="Roboto" panose="02000000000000000000"/>
              </a:defRPr>
            </a:lvl4pPr>
            <a:lvl5pPr>
              <a:defRPr sz="1200" b="0" i="0">
                <a:latin typeface="+mn-lt"/>
                <a:ea typeface="Roboto" panose="02000000000000000000"/>
                <a:cs typeface="Roboto" panose="0200000000000000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405020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2_Title and Content">
    <p:spTree>
      <p:nvGrpSpPr>
        <p:cNvPr id="1" name=""/>
        <p:cNvGrpSpPr/>
        <p:nvPr/>
      </p:nvGrpSpPr>
      <p:grpSpPr>
        <a:xfrm>
          <a:off x="0" y="0"/>
          <a:ext cx="0" cy="0"/>
          <a:chOff x="0" y="0"/>
          <a:chExt cx="0" cy="0"/>
        </a:xfrm>
      </p:grpSpPr>
      <p:sp>
        <p:nvSpPr>
          <p:cNvPr id="3" name="Holder 3"/>
          <p:cNvSpPr>
            <a:spLocks noGrp="1"/>
          </p:cNvSpPr>
          <p:nvPr>
            <p:ph type="body" idx="1"/>
          </p:nvPr>
        </p:nvSpPr>
        <p:spPr>
          <a:xfrm>
            <a:off x="444500" y="2743200"/>
            <a:ext cx="5651500" cy="276999"/>
          </a:xfrm>
        </p:spPr>
        <p:txBody>
          <a:bodyPr lIns="0" tIns="0" rIns="0" bIns="0"/>
          <a:lstStyle>
            <a:lvl1pPr>
              <a:defRPr b="0" i="0">
                <a:solidFill>
                  <a:srgbClr val="00B3AA"/>
                </a:solidFill>
                <a:latin typeface="+mn-lt"/>
                <a:ea typeface="Roboto Medium" panose="02000000000000000000"/>
              </a:defRPr>
            </a:lvl1pPr>
          </a:lstStyle>
          <a:p>
            <a:endParaRPr dirty="0"/>
          </a:p>
        </p:txBody>
      </p:sp>
      <p:sp>
        <p:nvSpPr>
          <p:cNvPr id="4" name="Holder 4"/>
          <p:cNvSpPr>
            <a:spLocks noGrp="1"/>
          </p:cNvSpPr>
          <p:nvPr>
            <p:ph type="ftr" sz="quarter" idx="5"/>
          </p:nvPr>
        </p:nvSpPr>
        <p:spPr/>
        <p:txBody>
          <a:bodyPr lIns="0" tIns="0" rIns="0" bIns="0"/>
          <a:lstStyle>
            <a:lvl1pPr>
              <a:defRPr sz="1200" b="0" i="0">
                <a:solidFill>
                  <a:srgbClr val="969799"/>
                </a:solidFill>
                <a:latin typeface="+mn-lt"/>
                <a:cs typeface="Roboto"/>
              </a:defRPr>
            </a:lvl1pPr>
          </a:lstStyle>
          <a:p>
            <a:pPr marL="12700">
              <a:spcBef>
                <a:spcPts val="10"/>
              </a:spcBef>
            </a:pPr>
            <a:r>
              <a:rPr lang="en-US" dirty="0"/>
              <a:t>pharmacist.com</a:t>
            </a:r>
          </a:p>
        </p:txBody>
      </p:sp>
      <p:sp>
        <p:nvSpPr>
          <p:cNvPr id="6" name="Holder 6"/>
          <p:cNvSpPr>
            <a:spLocks noGrp="1"/>
          </p:cNvSpPr>
          <p:nvPr>
            <p:ph type="sldNum" sz="quarter" idx="7"/>
          </p:nvPr>
        </p:nvSpPr>
        <p:spPr/>
        <p:txBody>
          <a:bodyPr lIns="0" tIns="0" rIns="0" bIns="0"/>
          <a:lstStyle>
            <a:lvl1pPr>
              <a:defRPr sz="1200" b="0" i="0">
                <a:solidFill>
                  <a:srgbClr val="969799"/>
                </a:solidFill>
                <a:latin typeface="Roboto"/>
                <a:cs typeface="Roboto"/>
              </a:defRPr>
            </a:lvl1pPr>
          </a:lstStyle>
          <a:p>
            <a:pPr marL="38100">
              <a:lnSpc>
                <a:spcPct val="100000"/>
              </a:lnSpc>
              <a:spcBef>
                <a:spcPts val="10"/>
              </a:spcBef>
            </a:pPr>
            <a:fld id="{81D60167-4931-47E6-BA6A-407CBD079E47}" type="slidenum">
              <a:rPr dirty="0"/>
              <a:t>‹#›</a:t>
            </a:fld>
            <a:endParaRPr dirty="0"/>
          </a:p>
        </p:txBody>
      </p:sp>
      <p:sp>
        <p:nvSpPr>
          <p:cNvPr id="7" name="Rectangle 6">
            <a:extLst>
              <a:ext uri="{FF2B5EF4-FFF2-40B4-BE49-F238E27FC236}">
                <a16:creationId xmlns:a16="http://schemas.microsoft.com/office/drawing/2014/main" id="{80C09AD9-3BB0-1A43-8683-1B70E5E2150A}"/>
              </a:ext>
            </a:extLst>
          </p:cNvPr>
          <p:cNvSpPr/>
          <p:nvPr userDrawn="1"/>
        </p:nvSpPr>
        <p:spPr>
          <a:xfrm>
            <a:off x="0" y="0"/>
            <a:ext cx="12192000" cy="808075"/>
          </a:xfrm>
          <a:prstGeom prst="rect">
            <a:avLst/>
          </a:prstGeom>
          <a:solidFill>
            <a:srgbClr val="312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0ADA10A2-1048-1449-AE68-484C792BD4F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4500" y="252185"/>
            <a:ext cx="1130395" cy="357415"/>
          </a:xfrm>
          <a:prstGeom prst="rect">
            <a:avLst/>
          </a:prstGeom>
        </p:spPr>
      </p:pic>
      <p:sp>
        <p:nvSpPr>
          <p:cNvPr id="11" name="TextBox 10">
            <a:extLst>
              <a:ext uri="{FF2B5EF4-FFF2-40B4-BE49-F238E27FC236}">
                <a16:creationId xmlns:a16="http://schemas.microsoft.com/office/drawing/2014/main" id="{734CF006-A965-564F-AE51-0E7F31061310}"/>
              </a:ext>
            </a:extLst>
          </p:cNvPr>
          <p:cNvSpPr txBox="1"/>
          <p:nvPr userDrawn="1"/>
        </p:nvSpPr>
        <p:spPr>
          <a:xfrm>
            <a:off x="7696200" y="304800"/>
            <a:ext cx="4191000"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i="1" kern="1200" dirty="0">
                <a:solidFill>
                  <a:schemeClr val="bg1"/>
                </a:solidFill>
                <a:effectLst/>
                <a:latin typeface="Palatino Linotype" panose="02040502050505030304" pitchFamily="18" charset="0"/>
                <a:ea typeface="+mn-ea"/>
                <a:cs typeface="+mn-cs"/>
              </a:rPr>
              <a:t>For Every Pharmacist. For All of Pharmacy.</a:t>
            </a:r>
            <a:endParaRPr lang="en-US" sz="1400" kern="1200" dirty="0">
              <a:solidFill>
                <a:schemeClr val="bg1"/>
              </a:solidFill>
              <a:effectLst/>
              <a:latin typeface="Palatino Linotype" panose="02040502050505030304" pitchFamily="18" charset="0"/>
              <a:ea typeface="+mn-ea"/>
              <a:cs typeface="+mn-cs"/>
            </a:endParaRPr>
          </a:p>
        </p:txBody>
      </p:sp>
      <p:sp>
        <p:nvSpPr>
          <p:cNvPr id="14" name="Text Placeholder 13">
            <a:extLst>
              <a:ext uri="{FF2B5EF4-FFF2-40B4-BE49-F238E27FC236}">
                <a16:creationId xmlns:a16="http://schemas.microsoft.com/office/drawing/2014/main" id="{3913E056-797F-C44D-BC3B-D4C1329B5B18}"/>
              </a:ext>
            </a:extLst>
          </p:cNvPr>
          <p:cNvSpPr>
            <a:spLocks noGrp="1"/>
          </p:cNvSpPr>
          <p:nvPr>
            <p:ph type="body" sz="quarter" idx="10"/>
          </p:nvPr>
        </p:nvSpPr>
        <p:spPr>
          <a:xfrm>
            <a:off x="444500" y="3276600"/>
            <a:ext cx="11353800" cy="1846659"/>
          </a:xfrm>
        </p:spPr>
        <p:txBody>
          <a:bodyPr numCol="1"/>
          <a:lstStyle>
            <a:lvl1pPr>
              <a:defRPr sz="2400" b="0" i="0">
                <a:latin typeface="+mn-lt"/>
                <a:ea typeface="Roboto Light" panose="02000000000000000000"/>
              </a:defRPr>
            </a:lvl1pPr>
            <a:lvl2pPr>
              <a:defRPr sz="2400" b="0" i="0">
                <a:latin typeface="+mn-lt"/>
                <a:ea typeface="Roboto Light" panose="02000000000000000000"/>
              </a:defRPr>
            </a:lvl2pPr>
            <a:lvl3pPr>
              <a:defRPr sz="2400" b="0" i="0">
                <a:latin typeface="+mn-lt"/>
                <a:ea typeface="Roboto Light" panose="02000000000000000000"/>
              </a:defRPr>
            </a:lvl3pPr>
            <a:lvl4pPr>
              <a:defRPr sz="2400" b="0" i="0">
                <a:latin typeface="+mn-lt"/>
                <a:ea typeface="Roboto Light" panose="02000000000000000000"/>
              </a:defRPr>
            </a:lvl4pPr>
            <a:lvl5pPr>
              <a:defRPr sz="2400" b="0" i="0">
                <a:latin typeface="+mn-lt"/>
                <a:ea typeface="Roboto Light" panose="0200000000000000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Holder 2">
            <a:extLst>
              <a:ext uri="{FF2B5EF4-FFF2-40B4-BE49-F238E27FC236}">
                <a16:creationId xmlns:a16="http://schemas.microsoft.com/office/drawing/2014/main" id="{F34F3816-759B-4F4C-974A-D4F68393FF50}"/>
              </a:ext>
            </a:extLst>
          </p:cNvPr>
          <p:cNvSpPr>
            <a:spLocks noGrp="1"/>
          </p:cNvSpPr>
          <p:nvPr>
            <p:ph type="title"/>
          </p:nvPr>
        </p:nvSpPr>
        <p:spPr>
          <a:xfrm>
            <a:off x="444500" y="1450192"/>
            <a:ext cx="5651500" cy="777136"/>
          </a:xfrm>
          <a:prstGeom prst="rect">
            <a:avLst/>
          </a:prstGeom>
        </p:spPr>
        <p:txBody>
          <a:bodyPr lIns="0" tIns="0" rIns="0" bIns="0"/>
          <a:lstStyle>
            <a:lvl1pPr>
              <a:defRPr sz="5050" b="0" i="0">
                <a:solidFill>
                  <a:srgbClr val="312B7E"/>
                </a:solidFill>
                <a:latin typeface="+mj-lt"/>
                <a:cs typeface="Roboto-Thin"/>
              </a:defRPr>
            </a:lvl1pPr>
          </a:lstStyle>
          <a:p>
            <a:endParaRPr dirty="0"/>
          </a:p>
        </p:txBody>
      </p:sp>
    </p:spTree>
    <p:extLst>
      <p:ext uri="{BB962C8B-B14F-4D97-AF65-F5344CB8AC3E}">
        <p14:creationId xmlns:p14="http://schemas.microsoft.com/office/powerpoint/2010/main" val="24793609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3_Title and Content">
    <p:spTree>
      <p:nvGrpSpPr>
        <p:cNvPr id="1" name=""/>
        <p:cNvGrpSpPr/>
        <p:nvPr/>
      </p:nvGrpSpPr>
      <p:grpSpPr>
        <a:xfrm>
          <a:off x="0" y="0"/>
          <a:ext cx="0" cy="0"/>
          <a:chOff x="0" y="0"/>
          <a:chExt cx="0" cy="0"/>
        </a:xfrm>
      </p:grpSpPr>
      <p:sp>
        <p:nvSpPr>
          <p:cNvPr id="3" name="Holder 3"/>
          <p:cNvSpPr>
            <a:spLocks noGrp="1"/>
          </p:cNvSpPr>
          <p:nvPr>
            <p:ph type="body" idx="1"/>
          </p:nvPr>
        </p:nvSpPr>
        <p:spPr>
          <a:xfrm>
            <a:off x="444500" y="1890538"/>
            <a:ext cx="5651500" cy="276999"/>
          </a:xfrm>
        </p:spPr>
        <p:txBody>
          <a:bodyPr lIns="0" tIns="0" rIns="0" bIns="0"/>
          <a:lstStyle>
            <a:lvl1pPr>
              <a:defRPr b="0" i="0">
                <a:solidFill>
                  <a:srgbClr val="00B3AA"/>
                </a:solidFill>
                <a:latin typeface="+mn-lt"/>
                <a:ea typeface="Roboto Medium" panose="02000000000000000000"/>
              </a:defRPr>
            </a:lvl1pPr>
          </a:lstStyle>
          <a:p>
            <a:endParaRPr dirty="0"/>
          </a:p>
        </p:txBody>
      </p:sp>
      <p:sp>
        <p:nvSpPr>
          <p:cNvPr id="4" name="Holder 4"/>
          <p:cNvSpPr>
            <a:spLocks noGrp="1"/>
          </p:cNvSpPr>
          <p:nvPr>
            <p:ph type="ftr" sz="quarter" idx="5"/>
          </p:nvPr>
        </p:nvSpPr>
        <p:spPr/>
        <p:txBody>
          <a:bodyPr lIns="0" tIns="0" rIns="0" bIns="0"/>
          <a:lstStyle>
            <a:lvl1pPr>
              <a:defRPr sz="1200" b="0" i="0">
                <a:solidFill>
                  <a:srgbClr val="969799"/>
                </a:solidFill>
                <a:latin typeface="+mn-lt"/>
                <a:cs typeface="Roboto"/>
              </a:defRPr>
            </a:lvl1pPr>
          </a:lstStyle>
          <a:p>
            <a:pPr marL="12700">
              <a:spcBef>
                <a:spcPts val="10"/>
              </a:spcBef>
            </a:pPr>
            <a:r>
              <a:rPr lang="en-US" dirty="0"/>
              <a:t>pharmacist.com</a:t>
            </a:r>
          </a:p>
        </p:txBody>
      </p:sp>
      <p:sp>
        <p:nvSpPr>
          <p:cNvPr id="6" name="Holder 6"/>
          <p:cNvSpPr>
            <a:spLocks noGrp="1"/>
          </p:cNvSpPr>
          <p:nvPr>
            <p:ph type="sldNum" sz="quarter" idx="7"/>
          </p:nvPr>
        </p:nvSpPr>
        <p:spPr/>
        <p:txBody>
          <a:bodyPr lIns="0" tIns="0" rIns="0" bIns="0"/>
          <a:lstStyle>
            <a:lvl1pPr>
              <a:defRPr sz="1200" b="0" i="0">
                <a:solidFill>
                  <a:srgbClr val="969799"/>
                </a:solidFill>
                <a:latin typeface="Roboto"/>
                <a:cs typeface="Roboto"/>
              </a:defRPr>
            </a:lvl1pPr>
          </a:lstStyle>
          <a:p>
            <a:pPr marL="38100">
              <a:lnSpc>
                <a:spcPct val="100000"/>
              </a:lnSpc>
              <a:spcBef>
                <a:spcPts val="10"/>
              </a:spcBef>
            </a:pPr>
            <a:fld id="{81D60167-4931-47E6-BA6A-407CBD079E47}" type="slidenum">
              <a:rPr dirty="0"/>
              <a:t>‹#›</a:t>
            </a:fld>
            <a:endParaRPr dirty="0"/>
          </a:p>
        </p:txBody>
      </p:sp>
      <p:sp>
        <p:nvSpPr>
          <p:cNvPr id="7" name="Rectangle 6">
            <a:extLst>
              <a:ext uri="{FF2B5EF4-FFF2-40B4-BE49-F238E27FC236}">
                <a16:creationId xmlns:a16="http://schemas.microsoft.com/office/drawing/2014/main" id="{80C09AD9-3BB0-1A43-8683-1B70E5E2150A}"/>
              </a:ext>
            </a:extLst>
          </p:cNvPr>
          <p:cNvSpPr/>
          <p:nvPr userDrawn="1"/>
        </p:nvSpPr>
        <p:spPr>
          <a:xfrm>
            <a:off x="0" y="0"/>
            <a:ext cx="12192000" cy="808075"/>
          </a:xfrm>
          <a:prstGeom prst="rect">
            <a:avLst/>
          </a:prstGeom>
          <a:solidFill>
            <a:srgbClr val="312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0ADA10A2-1048-1449-AE68-484C792BD4F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4500" y="252185"/>
            <a:ext cx="1130395" cy="357415"/>
          </a:xfrm>
          <a:prstGeom prst="rect">
            <a:avLst/>
          </a:prstGeom>
        </p:spPr>
      </p:pic>
      <p:sp>
        <p:nvSpPr>
          <p:cNvPr id="11" name="TextBox 10">
            <a:extLst>
              <a:ext uri="{FF2B5EF4-FFF2-40B4-BE49-F238E27FC236}">
                <a16:creationId xmlns:a16="http://schemas.microsoft.com/office/drawing/2014/main" id="{734CF006-A965-564F-AE51-0E7F31061310}"/>
              </a:ext>
            </a:extLst>
          </p:cNvPr>
          <p:cNvSpPr txBox="1"/>
          <p:nvPr userDrawn="1"/>
        </p:nvSpPr>
        <p:spPr>
          <a:xfrm>
            <a:off x="7696200" y="304800"/>
            <a:ext cx="4191000"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i="1" kern="1200" dirty="0">
                <a:solidFill>
                  <a:schemeClr val="bg1"/>
                </a:solidFill>
                <a:effectLst/>
                <a:latin typeface="Palatino Linotype" panose="02040502050505030304" pitchFamily="18" charset="0"/>
                <a:ea typeface="+mn-ea"/>
                <a:cs typeface="+mn-cs"/>
              </a:rPr>
              <a:t>For Every Pharmacist. For All of Pharmacy.</a:t>
            </a:r>
            <a:endParaRPr lang="en-US" sz="1400" kern="1200" dirty="0">
              <a:solidFill>
                <a:schemeClr val="bg1"/>
              </a:solidFill>
              <a:effectLst/>
              <a:latin typeface="Palatino Linotype" panose="02040502050505030304" pitchFamily="18" charset="0"/>
              <a:ea typeface="+mn-ea"/>
              <a:cs typeface="+mn-cs"/>
            </a:endParaRPr>
          </a:p>
        </p:txBody>
      </p:sp>
      <p:sp>
        <p:nvSpPr>
          <p:cNvPr id="14" name="Text Placeholder 13">
            <a:extLst>
              <a:ext uri="{FF2B5EF4-FFF2-40B4-BE49-F238E27FC236}">
                <a16:creationId xmlns:a16="http://schemas.microsoft.com/office/drawing/2014/main" id="{3913E056-797F-C44D-BC3B-D4C1329B5B18}"/>
              </a:ext>
            </a:extLst>
          </p:cNvPr>
          <p:cNvSpPr>
            <a:spLocks noGrp="1"/>
          </p:cNvSpPr>
          <p:nvPr>
            <p:ph type="body" sz="quarter" idx="10"/>
          </p:nvPr>
        </p:nvSpPr>
        <p:spPr>
          <a:xfrm>
            <a:off x="457200" y="2438400"/>
            <a:ext cx="11353800" cy="1846659"/>
          </a:xfrm>
        </p:spPr>
        <p:txBody>
          <a:bodyPr numCol="1"/>
          <a:lstStyle>
            <a:lvl1pPr>
              <a:defRPr sz="2400" b="0" i="0">
                <a:latin typeface="+mn-lt"/>
                <a:ea typeface="Roboto Light" panose="02000000000000000000"/>
              </a:defRPr>
            </a:lvl1pPr>
            <a:lvl2pPr>
              <a:defRPr sz="2400" b="0" i="0">
                <a:latin typeface="+mn-lt"/>
                <a:ea typeface="Roboto Light" panose="02000000000000000000"/>
              </a:defRPr>
            </a:lvl2pPr>
            <a:lvl3pPr>
              <a:defRPr sz="2400" b="0" i="0">
                <a:latin typeface="+mn-lt"/>
                <a:ea typeface="Roboto Light" panose="02000000000000000000"/>
              </a:defRPr>
            </a:lvl3pPr>
            <a:lvl4pPr>
              <a:defRPr sz="2400" b="0" i="0">
                <a:latin typeface="+mn-lt"/>
                <a:ea typeface="Roboto Light" panose="02000000000000000000"/>
              </a:defRPr>
            </a:lvl4pPr>
            <a:lvl5pPr>
              <a:defRPr sz="2400" b="0" i="0">
                <a:latin typeface="+mn-lt"/>
                <a:ea typeface="Roboto Light" panose="0200000000000000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13214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4_Title and Content">
    <p:spTree>
      <p:nvGrpSpPr>
        <p:cNvPr id="1" name=""/>
        <p:cNvGrpSpPr/>
        <p:nvPr/>
      </p:nvGrpSpPr>
      <p:grpSpPr>
        <a:xfrm>
          <a:off x="0" y="0"/>
          <a:ext cx="0" cy="0"/>
          <a:chOff x="0" y="0"/>
          <a:chExt cx="0" cy="0"/>
        </a:xfrm>
      </p:grpSpPr>
      <p:sp>
        <p:nvSpPr>
          <p:cNvPr id="4" name="Holder 4"/>
          <p:cNvSpPr>
            <a:spLocks noGrp="1"/>
          </p:cNvSpPr>
          <p:nvPr>
            <p:ph type="ftr" sz="quarter" idx="5"/>
          </p:nvPr>
        </p:nvSpPr>
        <p:spPr/>
        <p:txBody>
          <a:bodyPr lIns="0" tIns="0" rIns="0" bIns="0"/>
          <a:lstStyle>
            <a:lvl1pPr>
              <a:defRPr sz="1200" b="0" i="0">
                <a:solidFill>
                  <a:srgbClr val="969799"/>
                </a:solidFill>
                <a:latin typeface="+mn-lt"/>
                <a:cs typeface="Roboto"/>
              </a:defRPr>
            </a:lvl1pPr>
          </a:lstStyle>
          <a:p>
            <a:pPr marL="12700">
              <a:spcBef>
                <a:spcPts val="10"/>
              </a:spcBef>
            </a:pPr>
            <a:r>
              <a:rPr lang="en-US" dirty="0"/>
              <a:t>pharmacist.com</a:t>
            </a:r>
          </a:p>
        </p:txBody>
      </p:sp>
      <p:sp>
        <p:nvSpPr>
          <p:cNvPr id="6" name="Holder 6"/>
          <p:cNvSpPr>
            <a:spLocks noGrp="1"/>
          </p:cNvSpPr>
          <p:nvPr>
            <p:ph type="sldNum" sz="quarter" idx="7"/>
          </p:nvPr>
        </p:nvSpPr>
        <p:spPr/>
        <p:txBody>
          <a:bodyPr lIns="0" tIns="0" rIns="0" bIns="0"/>
          <a:lstStyle>
            <a:lvl1pPr>
              <a:defRPr sz="1200" b="0" i="0">
                <a:solidFill>
                  <a:srgbClr val="969799"/>
                </a:solidFill>
                <a:latin typeface="Roboto"/>
                <a:cs typeface="Roboto"/>
              </a:defRPr>
            </a:lvl1pPr>
          </a:lstStyle>
          <a:p>
            <a:pPr marL="38100">
              <a:lnSpc>
                <a:spcPct val="100000"/>
              </a:lnSpc>
              <a:spcBef>
                <a:spcPts val="10"/>
              </a:spcBef>
            </a:pPr>
            <a:fld id="{81D60167-4931-47E6-BA6A-407CBD079E47}" type="slidenum">
              <a:rPr dirty="0"/>
              <a:t>‹#›</a:t>
            </a:fld>
            <a:endParaRPr dirty="0"/>
          </a:p>
        </p:txBody>
      </p:sp>
      <p:sp>
        <p:nvSpPr>
          <p:cNvPr id="7" name="Rectangle 6">
            <a:extLst>
              <a:ext uri="{FF2B5EF4-FFF2-40B4-BE49-F238E27FC236}">
                <a16:creationId xmlns:a16="http://schemas.microsoft.com/office/drawing/2014/main" id="{80C09AD9-3BB0-1A43-8683-1B70E5E2150A}"/>
              </a:ext>
            </a:extLst>
          </p:cNvPr>
          <p:cNvSpPr/>
          <p:nvPr userDrawn="1"/>
        </p:nvSpPr>
        <p:spPr>
          <a:xfrm>
            <a:off x="0" y="0"/>
            <a:ext cx="12192000" cy="808075"/>
          </a:xfrm>
          <a:prstGeom prst="rect">
            <a:avLst/>
          </a:prstGeom>
          <a:solidFill>
            <a:srgbClr val="312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0ADA10A2-1048-1449-AE68-484C792BD4F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4500" y="252185"/>
            <a:ext cx="1130395" cy="357415"/>
          </a:xfrm>
          <a:prstGeom prst="rect">
            <a:avLst/>
          </a:prstGeom>
        </p:spPr>
      </p:pic>
      <p:sp>
        <p:nvSpPr>
          <p:cNvPr id="10" name="Text Placeholder 9">
            <a:extLst>
              <a:ext uri="{FF2B5EF4-FFF2-40B4-BE49-F238E27FC236}">
                <a16:creationId xmlns:a16="http://schemas.microsoft.com/office/drawing/2014/main" id="{126C80F6-F1F1-2E47-8285-B571C3F344FF}"/>
              </a:ext>
            </a:extLst>
          </p:cNvPr>
          <p:cNvSpPr>
            <a:spLocks noGrp="1"/>
          </p:cNvSpPr>
          <p:nvPr>
            <p:ph type="body" sz="quarter" idx="10"/>
          </p:nvPr>
        </p:nvSpPr>
        <p:spPr>
          <a:xfrm>
            <a:off x="457200" y="5486400"/>
            <a:ext cx="5638800" cy="369332"/>
          </a:xfrm>
        </p:spPr>
        <p:txBody>
          <a:bodyPr/>
          <a:lstStyle>
            <a:lvl1pPr>
              <a:defRPr sz="2400" b="0" i="0">
                <a:latin typeface="+mn-lt"/>
                <a:ea typeface="Roboto Light" panose="02000000000000000000"/>
              </a:defRPr>
            </a:lvl1pPr>
            <a:lvl2pPr>
              <a:defRPr sz="2400">
                <a:latin typeface="Roboto" panose="02000000000000000000" pitchFamily="2" charset="0"/>
                <a:ea typeface="Roboto" panose="02000000000000000000" pitchFamily="2" charset="0"/>
              </a:defRPr>
            </a:lvl2pPr>
            <a:lvl3pPr>
              <a:defRPr sz="2400">
                <a:latin typeface="Roboto" panose="02000000000000000000" pitchFamily="2" charset="0"/>
                <a:ea typeface="Roboto" panose="02000000000000000000" pitchFamily="2" charset="0"/>
              </a:defRPr>
            </a:lvl3pPr>
            <a:lvl4pPr>
              <a:defRPr sz="2400">
                <a:latin typeface="Roboto" panose="02000000000000000000" pitchFamily="2" charset="0"/>
                <a:ea typeface="Roboto" panose="02000000000000000000" pitchFamily="2" charset="0"/>
              </a:defRPr>
            </a:lvl4pPr>
            <a:lvl5pPr>
              <a:defRPr sz="2400">
                <a:latin typeface="Roboto" panose="02000000000000000000" pitchFamily="2" charset="0"/>
                <a:ea typeface="Roboto" panose="02000000000000000000" pitchFamily="2" charset="0"/>
              </a:defRPr>
            </a:lvl5pPr>
          </a:lstStyle>
          <a:p>
            <a:pPr lvl="0"/>
            <a:r>
              <a:rPr lang="en-US" dirty="0"/>
              <a:t>Click to edit Master text styles</a:t>
            </a:r>
          </a:p>
        </p:txBody>
      </p:sp>
      <p:sp>
        <p:nvSpPr>
          <p:cNvPr id="11" name="TextBox 10">
            <a:extLst>
              <a:ext uri="{FF2B5EF4-FFF2-40B4-BE49-F238E27FC236}">
                <a16:creationId xmlns:a16="http://schemas.microsoft.com/office/drawing/2014/main" id="{734CF006-A965-564F-AE51-0E7F31061310}"/>
              </a:ext>
            </a:extLst>
          </p:cNvPr>
          <p:cNvSpPr txBox="1"/>
          <p:nvPr userDrawn="1"/>
        </p:nvSpPr>
        <p:spPr>
          <a:xfrm>
            <a:off x="7696200" y="304800"/>
            <a:ext cx="4191000"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i="1" kern="1200" dirty="0">
                <a:solidFill>
                  <a:schemeClr val="bg1"/>
                </a:solidFill>
                <a:effectLst/>
                <a:latin typeface="Palatino Linotype" panose="02040502050505030304" pitchFamily="18" charset="0"/>
                <a:ea typeface="+mn-ea"/>
                <a:cs typeface="+mn-cs"/>
              </a:rPr>
              <a:t>For Every Pharmacist. For All of Pharmacy.</a:t>
            </a:r>
            <a:endParaRPr lang="en-US" sz="1400" kern="1200" dirty="0">
              <a:solidFill>
                <a:schemeClr val="bg1"/>
              </a:solidFill>
              <a:effectLst/>
              <a:latin typeface="Palatino Linotype" panose="02040502050505030304" pitchFamily="18" charset="0"/>
              <a:ea typeface="+mn-ea"/>
              <a:cs typeface="+mn-cs"/>
            </a:endParaRPr>
          </a:p>
        </p:txBody>
      </p:sp>
      <p:sp>
        <p:nvSpPr>
          <p:cNvPr id="13" name="Text Placeholder 12">
            <a:extLst>
              <a:ext uri="{FF2B5EF4-FFF2-40B4-BE49-F238E27FC236}">
                <a16:creationId xmlns:a16="http://schemas.microsoft.com/office/drawing/2014/main" id="{D1E82340-A787-B148-997F-A1D347CAF8BF}"/>
              </a:ext>
            </a:extLst>
          </p:cNvPr>
          <p:cNvSpPr>
            <a:spLocks noGrp="1"/>
          </p:cNvSpPr>
          <p:nvPr>
            <p:ph type="body" sz="quarter" idx="12"/>
          </p:nvPr>
        </p:nvSpPr>
        <p:spPr>
          <a:xfrm>
            <a:off x="457200" y="4343400"/>
            <a:ext cx="1295400" cy="369332"/>
          </a:xfrm>
        </p:spPr>
        <p:txBody>
          <a:bodyPr/>
          <a:lstStyle>
            <a:lvl1pPr algn="ctr">
              <a:defRPr sz="1200" b="0" i="0">
                <a:latin typeface="+mn-lt"/>
                <a:ea typeface="Roboto" panose="02000000000000000000"/>
                <a:cs typeface="Roboto" panose="02000000000000000000"/>
              </a:defRPr>
            </a:lvl1pPr>
            <a:lvl2pPr>
              <a:defRPr sz="1200" b="0" i="0">
                <a:latin typeface="Roboto" panose="02000000000000000000" pitchFamily="2" charset="0"/>
                <a:ea typeface="Roboto" panose="02000000000000000000" pitchFamily="2" charset="0"/>
                <a:cs typeface="Roboto" panose="02000000000000000000" pitchFamily="2" charset="0"/>
              </a:defRPr>
            </a:lvl2pPr>
            <a:lvl3pPr>
              <a:defRPr sz="1200" b="0" i="0">
                <a:latin typeface="Roboto" panose="02000000000000000000" pitchFamily="2" charset="0"/>
                <a:ea typeface="Roboto" panose="02000000000000000000" pitchFamily="2" charset="0"/>
                <a:cs typeface="Roboto" panose="02000000000000000000" pitchFamily="2" charset="0"/>
              </a:defRPr>
            </a:lvl3pPr>
            <a:lvl4pPr>
              <a:defRPr sz="1200" b="0" i="0">
                <a:latin typeface="Roboto" panose="02000000000000000000" pitchFamily="2" charset="0"/>
                <a:ea typeface="Roboto" panose="02000000000000000000" pitchFamily="2" charset="0"/>
                <a:cs typeface="Roboto" panose="02000000000000000000" pitchFamily="2" charset="0"/>
              </a:defRPr>
            </a:lvl4pPr>
            <a:lvl5pPr>
              <a:defRPr sz="1200" b="0" i="0">
                <a:latin typeface="Roboto" panose="02000000000000000000" pitchFamily="2" charset="0"/>
                <a:ea typeface="Roboto" panose="02000000000000000000" pitchFamily="2" charset="0"/>
                <a:cs typeface="Roboto" panose="02000000000000000000" pitchFamily="2" charset="0"/>
              </a:defRPr>
            </a:lvl5pPr>
          </a:lstStyle>
          <a:p>
            <a:pPr lvl="0"/>
            <a:r>
              <a:rPr lang="en-US" dirty="0"/>
              <a:t>Click to edit Master text styles</a:t>
            </a:r>
          </a:p>
        </p:txBody>
      </p:sp>
      <p:sp>
        <p:nvSpPr>
          <p:cNvPr id="12" name="Holder 2">
            <a:extLst>
              <a:ext uri="{FF2B5EF4-FFF2-40B4-BE49-F238E27FC236}">
                <a16:creationId xmlns:a16="http://schemas.microsoft.com/office/drawing/2014/main" id="{2CB83DA7-2A17-C24F-91B8-97CA054DF45C}"/>
              </a:ext>
            </a:extLst>
          </p:cNvPr>
          <p:cNvSpPr>
            <a:spLocks noGrp="1"/>
          </p:cNvSpPr>
          <p:nvPr>
            <p:ph type="title"/>
          </p:nvPr>
        </p:nvSpPr>
        <p:spPr>
          <a:xfrm>
            <a:off x="444500" y="1450192"/>
            <a:ext cx="7708900" cy="777136"/>
          </a:xfrm>
          <a:prstGeom prst="rect">
            <a:avLst/>
          </a:prstGeom>
        </p:spPr>
        <p:txBody>
          <a:bodyPr lIns="0" tIns="0" rIns="0" bIns="0"/>
          <a:lstStyle>
            <a:lvl1pPr>
              <a:defRPr sz="5050" b="0" i="0">
                <a:solidFill>
                  <a:srgbClr val="312B7E"/>
                </a:solidFill>
                <a:latin typeface="+mj-lt"/>
                <a:cs typeface="Roboto-Thin"/>
              </a:defRPr>
            </a:lvl1pPr>
          </a:lstStyle>
          <a:p>
            <a:endParaRPr dirty="0"/>
          </a:p>
        </p:txBody>
      </p:sp>
      <p:sp>
        <p:nvSpPr>
          <p:cNvPr id="14" name="Picture Placeholder 13">
            <a:extLst>
              <a:ext uri="{FF2B5EF4-FFF2-40B4-BE49-F238E27FC236}">
                <a16:creationId xmlns:a16="http://schemas.microsoft.com/office/drawing/2014/main" id="{AE5501DA-78C4-B644-9A2C-A0F75FABB9A7}"/>
              </a:ext>
            </a:extLst>
          </p:cNvPr>
          <p:cNvSpPr>
            <a:spLocks noGrp="1"/>
          </p:cNvSpPr>
          <p:nvPr>
            <p:ph type="pic" sz="quarter" idx="13"/>
          </p:nvPr>
        </p:nvSpPr>
        <p:spPr>
          <a:xfrm>
            <a:off x="457200" y="2819400"/>
            <a:ext cx="1295400" cy="1295400"/>
          </a:xfrm>
        </p:spPr>
        <p:txBody>
          <a:bodyPr/>
          <a:lstStyle/>
          <a:p>
            <a:endParaRPr lang="en-US" dirty="0"/>
          </a:p>
        </p:txBody>
      </p:sp>
      <p:sp>
        <p:nvSpPr>
          <p:cNvPr id="20" name="Picture Placeholder 13">
            <a:extLst>
              <a:ext uri="{FF2B5EF4-FFF2-40B4-BE49-F238E27FC236}">
                <a16:creationId xmlns:a16="http://schemas.microsoft.com/office/drawing/2014/main" id="{655760BC-289A-7C4B-BD21-2B341241D1FE}"/>
              </a:ext>
            </a:extLst>
          </p:cNvPr>
          <p:cNvSpPr>
            <a:spLocks noGrp="1"/>
          </p:cNvSpPr>
          <p:nvPr>
            <p:ph type="pic" sz="quarter" idx="14"/>
          </p:nvPr>
        </p:nvSpPr>
        <p:spPr>
          <a:xfrm>
            <a:off x="2441448" y="2819400"/>
            <a:ext cx="1295400" cy="1295400"/>
          </a:xfrm>
        </p:spPr>
        <p:txBody>
          <a:bodyPr/>
          <a:lstStyle/>
          <a:p>
            <a:endParaRPr lang="en-US" dirty="0"/>
          </a:p>
        </p:txBody>
      </p:sp>
      <p:sp>
        <p:nvSpPr>
          <p:cNvPr id="21" name="Picture Placeholder 13">
            <a:extLst>
              <a:ext uri="{FF2B5EF4-FFF2-40B4-BE49-F238E27FC236}">
                <a16:creationId xmlns:a16="http://schemas.microsoft.com/office/drawing/2014/main" id="{675774EE-7433-C54A-BC57-E32A6E4EB6B4}"/>
              </a:ext>
            </a:extLst>
          </p:cNvPr>
          <p:cNvSpPr>
            <a:spLocks noGrp="1"/>
          </p:cNvSpPr>
          <p:nvPr>
            <p:ph type="pic" sz="quarter" idx="15"/>
          </p:nvPr>
        </p:nvSpPr>
        <p:spPr>
          <a:xfrm>
            <a:off x="4425696" y="2819400"/>
            <a:ext cx="1295400" cy="1295400"/>
          </a:xfrm>
        </p:spPr>
        <p:txBody>
          <a:bodyPr/>
          <a:lstStyle/>
          <a:p>
            <a:endParaRPr lang="en-US" dirty="0"/>
          </a:p>
        </p:txBody>
      </p:sp>
      <p:sp>
        <p:nvSpPr>
          <p:cNvPr id="22" name="Picture Placeholder 13">
            <a:extLst>
              <a:ext uri="{FF2B5EF4-FFF2-40B4-BE49-F238E27FC236}">
                <a16:creationId xmlns:a16="http://schemas.microsoft.com/office/drawing/2014/main" id="{45CFE02B-1D2B-5B47-B1CB-F06C9A9E0F8F}"/>
              </a:ext>
            </a:extLst>
          </p:cNvPr>
          <p:cNvSpPr>
            <a:spLocks noGrp="1"/>
          </p:cNvSpPr>
          <p:nvPr>
            <p:ph type="pic" sz="quarter" idx="16"/>
          </p:nvPr>
        </p:nvSpPr>
        <p:spPr>
          <a:xfrm>
            <a:off x="6409944" y="2819400"/>
            <a:ext cx="1295400" cy="1295400"/>
          </a:xfrm>
        </p:spPr>
        <p:txBody>
          <a:bodyPr/>
          <a:lstStyle/>
          <a:p>
            <a:endParaRPr lang="en-US" dirty="0"/>
          </a:p>
        </p:txBody>
      </p:sp>
      <p:sp>
        <p:nvSpPr>
          <p:cNvPr id="23" name="Picture Placeholder 13">
            <a:extLst>
              <a:ext uri="{FF2B5EF4-FFF2-40B4-BE49-F238E27FC236}">
                <a16:creationId xmlns:a16="http://schemas.microsoft.com/office/drawing/2014/main" id="{401F0E7A-22DE-C046-9210-E075306A57C8}"/>
              </a:ext>
            </a:extLst>
          </p:cNvPr>
          <p:cNvSpPr>
            <a:spLocks noGrp="1"/>
          </p:cNvSpPr>
          <p:nvPr>
            <p:ph type="pic" sz="quarter" idx="17"/>
          </p:nvPr>
        </p:nvSpPr>
        <p:spPr>
          <a:xfrm>
            <a:off x="8394192" y="2819400"/>
            <a:ext cx="1295400" cy="1295400"/>
          </a:xfrm>
        </p:spPr>
        <p:txBody>
          <a:bodyPr/>
          <a:lstStyle/>
          <a:p>
            <a:endParaRPr lang="en-US" dirty="0"/>
          </a:p>
        </p:txBody>
      </p:sp>
      <p:sp>
        <p:nvSpPr>
          <p:cNvPr id="24" name="Picture Placeholder 13">
            <a:extLst>
              <a:ext uri="{FF2B5EF4-FFF2-40B4-BE49-F238E27FC236}">
                <a16:creationId xmlns:a16="http://schemas.microsoft.com/office/drawing/2014/main" id="{15097E72-70CB-4F4D-952E-AD3E305ECA55}"/>
              </a:ext>
            </a:extLst>
          </p:cNvPr>
          <p:cNvSpPr>
            <a:spLocks noGrp="1"/>
          </p:cNvSpPr>
          <p:nvPr>
            <p:ph type="pic" sz="quarter" idx="18"/>
          </p:nvPr>
        </p:nvSpPr>
        <p:spPr>
          <a:xfrm>
            <a:off x="10378440" y="2819400"/>
            <a:ext cx="1295400" cy="1295400"/>
          </a:xfrm>
        </p:spPr>
        <p:txBody>
          <a:bodyPr/>
          <a:lstStyle/>
          <a:p>
            <a:endParaRPr lang="en-US" dirty="0"/>
          </a:p>
        </p:txBody>
      </p:sp>
      <p:sp>
        <p:nvSpPr>
          <p:cNvPr id="25" name="Text Placeholder 12">
            <a:extLst>
              <a:ext uri="{FF2B5EF4-FFF2-40B4-BE49-F238E27FC236}">
                <a16:creationId xmlns:a16="http://schemas.microsoft.com/office/drawing/2014/main" id="{F2EB6677-61E0-644A-8EBF-3FF2A9559207}"/>
              </a:ext>
            </a:extLst>
          </p:cNvPr>
          <p:cNvSpPr>
            <a:spLocks noGrp="1"/>
          </p:cNvSpPr>
          <p:nvPr>
            <p:ph type="body" sz="quarter" idx="19"/>
          </p:nvPr>
        </p:nvSpPr>
        <p:spPr>
          <a:xfrm>
            <a:off x="2434590" y="4343400"/>
            <a:ext cx="1295400" cy="369332"/>
          </a:xfrm>
        </p:spPr>
        <p:txBody>
          <a:bodyPr/>
          <a:lstStyle>
            <a:lvl1pPr algn="ctr">
              <a:defRPr sz="1200" b="0" i="0">
                <a:latin typeface="+mn-lt"/>
                <a:ea typeface="Roboto" panose="02000000000000000000"/>
                <a:cs typeface="Roboto" panose="02000000000000000000"/>
              </a:defRPr>
            </a:lvl1pPr>
            <a:lvl2pPr>
              <a:defRPr sz="1200" b="0" i="0">
                <a:latin typeface="Roboto" panose="02000000000000000000" pitchFamily="2" charset="0"/>
                <a:ea typeface="Roboto" panose="02000000000000000000" pitchFamily="2" charset="0"/>
                <a:cs typeface="Roboto" panose="02000000000000000000" pitchFamily="2" charset="0"/>
              </a:defRPr>
            </a:lvl2pPr>
            <a:lvl3pPr>
              <a:defRPr sz="1200" b="0" i="0">
                <a:latin typeface="Roboto" panose="02000000000000000000" pitchFamily="2" charset="0"/>
                <a:ea typeface="Roboto" panose="02000000000000000000" pitchFamily="2" charset="0"/>
                <a:cs typeface="Roboto" panose="02000000000000000000" pitchFamily="2" charset="0"/>
              </a:defRPr>
            </a:lvl3pPr>
            <a:lvl4pPr>
              <a:defRPr sz="1200" b="0" i="0">
                <a:latin typeface="Roboto" panose="02000000000000000000" pitchFamily="2" charset="0"/>
                <a:ea typeface="Roboto" panose="02000000000000000000" pitchFamily="2" charset="0"/>
                <a:cs typeface="Roboto" panose="02000000000000000000" pitchFamily="2" charset="0"/>
              </a:defRPr>
            </a:lvl4pPr>
            <a:lvl5pPr>
              <a:defRPr sz="1200" b="0" i="0">
                <a:latin typeface="Roboto" panose="02000000000000000000" pitchFamily="2" charset="0"/>
                <a:ea typeface="Roboto" panose="02000000000000000000" pitchFamily="2" charset="0"/>
                <a:cs typeface="Roboto" panose="02000000000000000000" pitchFamily="2" charset="0"/>
              </a:defRPr>
            </a:lvl5pPr>
          </a:lstStyle>
          <a:p>
            <a:pPr lvl="0"/>
            <a:r>
              <a:rPr lang="en-US" dirty="0"/>
              <a:t>Click to edit Master text styles</a:t>
            </a:r>
          </a:p>
        </p:txBody>
      </p:sp>
      <p:sp>
        <p:nvSpPr>
          <p:cNvPr id="26" name="Text Placeholder 12">
            <a:extLst>
              <a:ext uri="{FF2B5EF4-FFF2-40B4-BE49-F238E27FC236}">
                <a16:creationId xmlns:a16="http://schemas.microsoft.com/office/drawing/2014/main" id="{63D11B55-AD5A-2648-A276-5D7414119572}"/>
              </a:ext>
            </a:extLst>
          </p:cNvPr>
          <p:cNvSpPr>
            <a:spLocks noGrp="1"/>
          </p:cNvSpPr>
          <p:nvPr>
            <p:ph type="body" sz="quarter" idx="20"/>
          </p:nvPr>
        </p:nvSpPr>
        <p:spPr>
          <a:xfrm>
            <a:off x="4434840" y="4343400"/>
            <a:ext cx="1295400" cy="369332"/>
          </a:xfrm>
        </p:spPr>
        <p:txBody>
          <a:bodyPr/>
          <a:lstStyle>
            <a:lvl1pPr algn="ctr">
              <a:defRPr sz="1200" b="0" i="0">
                <a:latin typeface="+mn-lt"/>
                <a:ea typeface="Roboto" panose="02000000000000000000"/>
                <a:cs typeface="Roboto" panose="02000000000000000000"/>
              </a:defRPr>
            </a:lvl1pPr>
            <a:lvl2pPr>
              <a:defRPr sz="1200" b="0" i="0">
                <a:latin typeface="Roboto" panose="02000000000000000000" pitchFamily="2" charset="0"/>
                <a:ea typeface="Roboto" panose="02000000000000000000" pitchFamily="2" charset="0"/>
                <a:cs typeface="Roboto" panose="02000000000000000000" pitchFamily="2" charset="0"/>
              </a:defRPr>
            </a:lvl2pPr>
            <a:lvl3pPr>
              <a:defRPr sz="1200" b="0" i="0">
                <a:latin typeface="Roboto" panose="02000000000000000000" pitchFamily="2" charset="0"/>
                <a:ea typeface="Roboto" panose="02000000000000000000" pitchFamily="2" charset="0"/>
                <a:cs typeface="Roboto" panose="02000000000000000000" pitchFamily="2" charset="0"/>
              </a:defRPr>
            </a:lvl3pPr>
            <a:lvl4pPr>
              <a:defRPr sz="1200" b="0" i="0">
                <a:latin typeface="Roboto" panose="02000000000000000000" pitchFamily="2" charset="0"/>
                <a:ea typeface="Roboto" panose="02000000000000000000" pitchFamily="2" charset="0"/>
                <a:cs typeface="Roboto" panose="02000000000000000000" pitchFamily="2" charset="0"/>
              </a:defRPr>
            </a:lvl4pPr>
            <a:lvl5pPr>
              <a:defRPr sz="1200" b="0" i="0">
                <a:latin typeface="Roboto" panose="02000000000000000000" pitchFamily="2" charset="0"/>
                <a:ea typeface="Roboto" panose="02000000000000000000" pitchFamily="2" charset="0"/>
                <a:cs typeface="Roboto" panose="02000000000000000000" pitchFamily="2" charset="0"/>
              </a:defRPr>
            </a:lvl5pPr>
          </a:lstStyle>
          <a:p>
            <a:pPr lvl="0"/>
            <a:r>
              <a:rPr lang="en-US" dirty="0"/>
              <a:t>Click to edit Master text styles</a:t>
            </a:r>
          </a:p>
        </p:txBody>
      </p:sp>
      <p:sp>
        <p:nvSpPr>
          <p:cNvPr id="27" name="Text Placeholder 12">
            <a:extLst>
              <a:ext uri="{FF2B5EF4-FFF2-40B4-BE49-F238E27FC236}">
                <a16:creationId xmlns:a16="http://schemas.microsoft.com/office/drawing/2014/main" id="{8DF7ECB7-60B2-CA4F-ACF6-5411665AC48B}"/>
              </a:ext>
            </a:extLst>
          </p:cNvPr>
          <p:cNvSpPr>
            <a:spLocks noGrp="1"/>
          </p:cNvSpPr>
          <p:nvPr>
            <p:ph type="body" sz="quarter" idx="21"/>
          </p:nvPr>
        </p:nvSpPr>
        <p:spPr>
          <a:xfrm>
            <a:off x="6412230" y="4343400"/>
            <a:ext cx="1295400" cy="369332"/>
          </a:xfrm>
        </p:spPr>
        <p:txBody>
          <a:bodyPr/>
          <a:lstStyle>
            <a:lvl1pPr algn="ctr">
              <a:defRPr sz="1200" b="0" i="0">
                <a:latin typeface="+mn-lt"/>
                <a:ea typeface="Roboto" panose="02000000000000000000"/>
                <a:cs typeface="Roboto" panose="02000000000000000000"/>
              </a:defRPr>
            </a:lvl1pPr>
            <a:lvl2pPr>
              <a:defRPr sz="1200" b="0" i="0">
                <a:latin typeface="Roboto" panose="02000000000000000000" pitchFamily="2" charset="0"/>
                <a:ea typeface="Roboto" panose="02000000000000000000" pitchFamily="2" charset="0"/>
                <a:cs typeface="Roboto" panose="02000000000000000000" pitchFamily="2" charset="0"/>
              </a:defRPr>
            </a:lvl2pPr>
            <a:lvl3pPr>
              <a:defRPr sz="1200" b="0" i="0">
                <a:latin typeface="Roboto" panose="02000000000000000000" pitchFamily="2" charset="0"/>
                <a:ea typeface="Roboto" panose="02000000000000000000" pitchFamily="2" charset="0"/>
                <a:cs typeface="Roboto" panose="02000000000000000000" pitchFamily="2" charset="0"/>
              </a:defRPr>
            </a:lvl3pPr>
            <a:lvl4pPr>
              <a:defRPr sz="1200" b="0" i="0">
                <a:latin typeface="Roboto" panose="02000000000000000000" pitchFamily="2" charset="0"/>
                <a:ea typeface="Roboto" panose="02000000000000000000" pitchFamily="2" charset="0"/>
                <a:cs typeface="Roboto" panose="02000000000000000000" pitchFamily="2" charset="0"/>
              </a:defRPr>
            </a:lvl4pPr>
            <a:lvl5pPr>
              <a:defRPr sz="1200" b="0" i="0">
                <a:latin typeface="Roboto" panose="02000000000000000000" pitchFamily="2" charset="0"/>
                <a:ea typeface="Roboto" panose="02000000000000000000" pitchFamily="2" charset="0"/>
                <a:cs typeface="Roboto" panose="02000000000000000000" pitchFamily="2" charset="0"/>
              </a:defRPr>
            </a:lvl5pPr>
          </a:lstStyle>
          <a:p>
            <a:pPr lvl="0"/>
            <a:r>
              <a:rPr lang="en-US" dirty="0"/>
              <a:t>Click to edit Master text styles</a:t>
            </a:r>
          </a:p>
        </p:txBody>
      </p:sp>
      <p:sp>
        <p:nvSpPr>
          <p:cNvPr id="28" name="Text Placeholder 12">
            <a:extLst>
              <a:ext uri="{FF2B5EF4-FFF2-40B4-BE49-F238E27FC236}">
                <a16:creationId xmlns:a16="http://schemas.microsoft.com/office/drawing/2014/main" id="{B22B8401-07CC-B34B-B77C-E70BEED250C3}"/>
              </a:ext>
            </a:extLst>
          </p:cNvPr>
          <p:cNvSpPr>
            <a:spLocks noGrp="1"/>
          </p:cNvSpPr>
          <p:nvPr>
            <p:ph type="body" sz="quarter" idx="22"/>
          </p:nvPr>
        </p:nvSpPr>
        <p:spPr>
          <a:xfrm>
            <a:off x="8378190" y="4343400"/>
            <a:ext cx="1295400" cy="369332"/>
          </a:xfrm>
        </p:spPr>
        <p:txBody>
          <a:bodyPr/>
          <a:lstStyle>
            <a:lvl1pPr algn="ctr">
              <a:defRPr sz="1200" b="0" i="0">
                <a:latin typeface="+mn-lt"/>
                <a:ea typeface="Roboto" panose="02000000000000000000"/>
                <a:cs typeface="Roboto" panose="02000000000000000000"/>
              </a:defRPr>
            </a:lvl1pPr>
            <a:lvl2pPr>
              <a:defRPr sz="1200" b="0" i="0">
                <a:latin typeface="Roboto" panose="02000000000000000000" pitchFamily="2" charset="0"/>
                <a:ea typeface="Roboto" panose="02000000000000000000" pitchFamily="2" charset="0"/>
                <a:cs typeface="Roboto" panose="02000000000000000000" pitchFamily="2" charset="0"/>
              </a:defRPr>
            </a:lvl2pPr>
            <a:lvl3pPr>
              <a:defRPr sz="1200" b="0" i="0">
                <a:latin typeface="Roboto" panose="02000000000000000000" pitchFamily="2" charset="0"/>
                <a:ea typeface="Roboto" panose="02000000000000000000" pitchFamily="2" charset="0"/>
                <a:cs typeface="Roboto" panose="02000000000000000000" pitchFamily="2" charset="0"/>
              </a:defRPr>
            </a:lvl3pPr>
            <a:lvl4pPr>
              <a:defRPr sz="1200" b="0" i="0">
                <a:latin typeface="Roboto" panose="02000000000000000000" pitchFamily="2" charset="0"/>
                <a:ea typeface="Roboto" panose="02000000000000000000" pitchFamily="2" charset="0"/>
                <a:cs typeface="Roboto" panose="02000000000000000000" pitchFamily="2" charset="0"/>
              </a:defRPr>
            </a:lvl4pPr>
            <a:lvl5pPr>
              <a:defRPr sz="1200" b="0" i="0">
                <a:latin typeface="Roboto" panose="02000000000000000000" pitchFamily="2" charset="0"/>
                <a:ea typeface="Roboto" panose="02000000000000000000" pitchFamily="2" charset="0"/>
                <a:cs typeface="Roboto" panose="02000000000000000000" pitchFamily="2" charset="0"/>
              </a:defRPr>
            </a:lvl5pPr>
          </a:lstStyle>
          <a:p>
            <a:pPr lvl="0"/>
            <a:r>
              <a:rPr lang="en-US" dirty="0"/>
              <a:t>Click to edit Master text styles</a:t>
            </a:r>
          </a:p>
        </p:txBody>
      </p:sp>
      <p:sp>
        <p:nvSpPr>
          <p:cNvPr id="29" name="Text Placeholder 12">
            <a:extLst>
              <a:ext uri="{FF2B5EF4-FFF2-40B4-BE49-F238E27FC236}">
                <a16:creationId xmlns:a16="http://schemas.microsoft.com/office/drawing/2014/main" id="{9EEE706D-7F38-644D-B9E3-6F38750A3704}"/>
              </a:ext>
            </a:extLst>
          </p:cNvPr>
          <p:cNvSpPr>
            <a:spLocks noGrp="1"/>
          </p:cNvSpPr>
          <p:nvPr>
            <p:ph type="body" sz="quarter" idx="23"/>
          </p:nvPr>
        </p:nvSpPr>
        <p:spPr>
          <a:xfrm>
            <a:off x="10355580" y="4343400"/>
            <a:ext cx="1295400" cy="369332"/>
          </a:xfrm>
        </p:spPr>
        <p:txBody>
          <a:bodyPr/>
          <a:lstStyle>
            <a:lvl1pPr algn="ctr">
              <a:defRPr sz="1200" b="0" i="0">
                <a:latin typeface="+mn-lt"/>
                <a:ea typeface="Roboto" panose="02000000000000000000"/>
                <a:cs typeface="Roboto" panose="02000000000000000000"/>
              </a:defRPr>
            </a:lvl1pPr>
            <a:lvl2pPr>
              <a:defRPr sz="1200" b="0" i="0">
                <a:latin typeface="Roboto" panose="02000000000000000000" pitchFamily="2" charset="0"/>
                <a:ea typeface="Roboto" panose="02000000000000000000" pitchFamily="2" charset="0"/>
                <a:cs typeface="Roboto" panose="02000000000000000000" pitchFamily="2" charset="0"/>
              </a:defRPr>
            </a:lvl2pPr>
            <a:lvl3pPr>
              <a:defRPr sz="1200" b="0" i="0">
                <a:latin typeface="Roboto" panose="02000000000000000000" pitchFamily="2" charset="0"/>
                <a:ea typeface="Roboto" panose="02000000000000000000" pitchFamily="2" charset="0"/>
                <a:cs typeface="Roboto" panose="02000000000000000000" pitchFamily="2" charset="0"/>
              </a:defRPr>
            </a:lvl3pPr>
            <a:lvl4pPr>
              <a:defRPr sz="1200" b="0" i="0">
                <a:latin typeface="Roboto" panose="02000000000000000000" pitchFamily="2" charset="0"/>
                <a:ea typeface="Roboto" panose="02000000000000000000" pitchFamily="2" charset="0"/>
                <a:cs typeface="Roboto" panose="02000000000000000000" pitchFamily="2" charset="0"/>
              </a:defRPr>
            </a:lvl4pPr>
            <a:lvl5pPr>
              <a:defRPr sz="1200" b="0" i="0">
                <a:latin typeface="Roboto" panose="02000000000000000000" pitchFamily="2" charset="0"/>
                <a:ea typeface="Roboto" panose="02000000000000000000" pitchFamily="2" charset="0"/>
                <a:cs typeface="Roboto" panose="02000000000000000000" pitchFamily="2" charset="0"/>
              </a:defRPr>
            </a:lvl5pPr>
          </a:lstStyle>
          <a:p>
            <a:pPr lvl="0"/>
            <a:r>
              <a:rPr lang="en-US" dirty="0"/>
              <a:t>Click to edit Master text styles</a:t>
            </a:r>
          </a:p>
        </p:txBody>
      </p:sp>
    </p:spTree>
    <p:extLst>
      <p:ext uri="{BB962C8B-B14F-4D97-AF65-F5344CB8AC3E}">
        <p14:creationId xmlns:p14="http://schemas.microsoft.com/office/powerpoint/2010/main" val="27900472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CF50B6F-94EA-1748-AD42-BB5AB1BC99C6}"/>
              </a:ext>
            </a:extLst>
          </p:cNvPr>
          <p:cNvSpPr/>
          <p:nvPr userDrawn="1"/>
        </p:nvSpPr>
        <p:spPr>
          <a:xfrm>
            <a:off x="0" y="0"/>
            <a:ext cx="12192000" cy="6858000"/>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Holder 2"/>
          <p:cNvSpPr>
            <a:spLocks noGrp="1"/>
          </p:cNvSpPr>
          <p:nvPr>
            <p:ph type="ctrTitle"/>
          </p:nvPr>
        </p:nvSpPr>
        <p:spPr>
          <a:xfrm>
            <a:off x="381000" y="2743200"/>
            <a:ext cx="10363200" cy="777136"/>
          </a:xfrm>
          <a:prstGeom prst="rect">
            <a:avLst/>
          </a:prstGeom>
        </p:spPr>
        <p:txBody>
          <a:bodyPr wrap="square" lIns="0" tIns="0" rIns="0" bIns="0">
            <a:spAutoFit/>
          </a:bodyPr>
          <a:lstStyle>
            <a:lvl1pPr>
              <a:defRPr>
                <a:ln>
                  <a:noFill/>
                </a:ln>
                <a:solidFill>
                  <a:schemeClr val="bg1"/>
                </a:solidFill>
              </a:defRPr>
            </a:lvl1pPr>
          </a:lstStyle>
          <a:p>
            <a:endParaRPr dirty="0"/>
          </a:p>
        </p:txBody>
      </p:sp>
      <p:sp>
        <p:nvSpPr>
          <p:cNvPr id="3" name="Holder 3"/>
          <p:cNvSpPr>
            <a:spLocks noGrp="1"/>
          </p:cNvSpPr>
          <p:nvPr>
            <p:ph type="subTitle" idx="4"/>
          </p:nvPr>
        </p:nvSpPr>
        <p:spPr>
          <a:xfrm>
            <a:off x="381000" y="3840480"/>
            <a:ext cx="10363200" cy="426720"/>
          </a:xfrm>
          <a:prstGeom prst="rect">
            <a:avLst/>
          </a:prstGeom>
        </p:spPr>
        <p:txBody>
          <a:bodyPr wrap="square" lIns="0" tIns="0" rIns="0" bIns="0">
            <a:spAutoFit/>
          </a:bodyPr>
          <a:lstStyle>
            <a:lvl1pPr>
              <a:defRPr>
                <a:solidFill>
                  <a:schemeClr val="bg1"/>
                </a:solidFill>
                <a:latin typeface="+mn-lt"/>
                <a:ea typeface="Roboto" panose="02000000000000000000"/>
              </a:defRPr>
            </a:lvl1pPr>
          </a:lstStyle>
          <a:p>
            <a:endParaRPr dirty="0"/>
          </a:p>
        </p:txBody>
      </p:sp>
      <p:pic>
        <p:nvPicPr>
          <p:cNvPr id="9" name="Picture 8">
            <a:extLst>
              <a:ext uri="{FF2B5EF4-FFF2-40B4-BE49-F238E27FC236}">
                <a16:creationId xmlns:a16="http://schemas.microsoft.com/office/drawing/2014/main" id="{8F1F4471-0E3B-2A4B-AB1B-762FEB5177D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0" y="685800"/>
            <a:ext cx="2002565" cy="633182"/>
          </a:xfrm>
          <a:prstGeom prst="rect">
            <a:avLst/>
          </a:prstGeom>
        </p:spPr>
      </p:pic>
    </p:spTree>
    <p:extLst>
      <p:ext uri="{BB962C8B-B14F-4D97-AF65-F5344CB8AC3E}">
        <p14:creationId xmlns:p14="http://schemas.microsoft.com/office/powerpoint/2010/main" val="487259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444500" y="1450192"/>
            <a:ext cx="11303000" cy="777136"/>
          </a:xfrm>
          <a:prstGeom prst="rect">
            <a:avLst/>
          </a:prstGeom>
        </p:spPr>
        <p:txBody>
          <a:bodyPr lIns="0" tIns="0" rIns="0" bIns="0"/>
          <a:lstStyle>
            <a:lvl1pPr>
              <a:defRPr sz="5050" b="0" i="0">
                <a:solidFill>
                  <a:srgbClr val="00B3A9"/>
                </a:solidFill>
                <a:latin typeface="+mj-lt"/>
                <a:cs typeface="Roboto-Thin"/>
              </a:defRPr>
            </a:lvl1pPr>
          </a:lstStyle>
          <a:p>
            <a:endParaRPr dirty="0"/>
          </a:p>
        </p:txBody>
      </p:sp>
      <p:sp>
        <p:nvSpPr>
          <p:cNvPr id="3" name="Holder 3"/>
          <p:cNvSpPr>
            <a:spLocks noGrp="1"/>
          </p:cNvSpPr>
          <p:nvPr>
            <p:ph sz="half" idx="2"/>
          </p:nvPr>
        </p:nvSpPr>
        <p:spPr>
          <a:xfrm>
            <a:off x="457200" y="3124200"/>
            <a:ext cx="5455920" cy="276999"/>
          </a:xfrm>
          <a:prstGeom prst="rect">
            <a:avLst/>
          </a:prstGeom>
        </p:spPr>
        <p:txBody>
          <a:bodyPr wrap="square" lIns="0" tIns="0" rIns="0" bIns="0">
            <a:spAutoFit/>
          </a:bodyPr>
          <a:lstStyle>
            <a:lvl1pPr>
              <a:defRPr b="0" i="0">
                <a:latin typeface="+mn-lt"/>
                <a:ea typeface="Roboto" panose="02000000000000000000"/>
              </a:defRPr>
            </a:lvl1pPr>
          </a:lstStyle>
          <a:p>
            <a:endParaRPr dirty="0"/>
          </a:p>
        </p:txBody>
      </p:sp>
      <p:sp>
        <p:nvSpPr>
          <p:cNvPr id="4" name="Holder 4"/>
          <p:cNvSpPr>
            <a:spLocks noGrp="1"/>
          </p:cNvSpPr>
          <p:nvPr>
            <p:ph sz="half" idx="3"/>
          </p:nvPr>
        </p:nvSpPr>
        <p:spPr>
          <a:xfrm>
            <a:off x="6248400" y="3124200"/>
            <a:ext cx="5334000" cy="276999"/>
          </a:xfrm>
          <a:prstGeom prst="rect">
            <a:avLst/>
          </a:prstGeom>
        </p:spPr>
        <p:txBody>
          <a:bodyPr wrap="square" lIns="0" tIns="0" rIns="0" bIns="0">
            <a:spAutoFit/>
          </a:bodyPr>
          <a:lstStyle>
            <a:lvl1pPr>
              <a:defRPr b="0" i="0">
                <a:latin typeface="+mn-lt"/>
                <a:ea typeface="Roboto" panose="02000000000000000000"/>
              </a:defRPr>
            </a:lvl1pPr>
          </a:lstStyle>
          <a:p>
            <a:endParaRPr dirty="0"/>
          </a:p>
        </p:txBody>
      </p:sp>
      <p:sp>
        <p:nvSpPr>
          <p:cNvPr id="5" name="Holder 5"/>
          <p:cNvSpPr>
            <a:spLocks noGrp="1"/>
          </p:cNvSpPr>
          <p:nvPr>
            <p:ph type="ftr" sz="quarter" idx="5"/>
          </p:nvPr>
        </p:nvSpPr>
        <p:spPr/>
        <p:txBody>
          <a:bodyPr lIns="0" tIns="0" rIns="0" bIns="0"/>
          <a:lstStyle>
            <a:lvl1pPr>
              <a:defRPr sz="1200" b="0" i="0">
                <a:solidFill>
                  <a:srgbClr val="969799"/>
                </a:solidFill>
                <a:latin typeface="+mn-lt"/>
                <a:cs typeface="Roboto"/>
              </a:defRPr>
            </a:lvl1pPr>
          </a:lstStyle>
          <a:p>
            <a:pPr marL="12700">
              <a:spcBef>
                <a:spcPts val="10"/>
              </a:spcBef>
            </a:pPr>
            <a:r>
              <a:rPr lang="en-US" dirty="0"/>
              <a:t>pharmacist.com</a:t>
            </a:r>
          </a:p>
        </p:txBody>
      </p:sp>
      <p:sp>
        <p:nvSpPr>
          <p:cNvPr id="7" name="Holder 7"/>
          <p:cNvSpPr>
            <a:spLocks noGrp="1"/>
          </p:cNvSpPr>
          <p:nvPr>
            <p:ph type="sldNum" sz="quarter" idx="7"/>
          </p:nvPr>
        </p:nvSpPr>
        <p:spPr/>
        <p:txBody>
          <a:bodyPr lIns="0" tIns="0" rIns="0" bIns="0"/>
          <a:lstStyle>
            <a:lvl1pPr>
              <a:defRPr sz="1200" b="0" i="0">
                <a:solidFill>
                  <a:srgbClr val="969799"/>
                </a:solidFill>
                <a:latin typeface="Roboto"/>
                <a:cs typeface="Roboto"/>
              </a:defRPr>
            </a:lvl1pPr>
          </a:lstStyle>
          <a:p>
            <a:pPr marL="38100">
              <a:lnSpc>
                <a:spcPct val="100000"/>
              </a:lnSpc>
              <a:spcBef>
                <a:spcPts val="10"/>
              </a:spcBef>
            </a:pPr>
            <a:fld id="{81D60167-4931-47E6-BA6A-407CBD079E47}" type="slidenum">
              <a:rPr dirty="0"/>
              <a:t>‹#›</a:t>
            </a:fld>
            <a:endParaRPr dirty="0"/>
          </a:p>
        </p:txBody>
      </p:sp>
    </p:spTree>
    <p:extLst>
      <p:ext uri="{BB962C8B-B14F-4D97-AF65-F5344CB8AC3E}">
        <p14:creationId xmlns:p14="http://schemas.microsoft.com/office/powerpoint/2010/main" val="6636160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444500" y="1450192"/>
            <a:ext cx="5956300" cy="1440814"/>
          </a:xfrm>
          <a:prstGeom prst="rect">
            <a:avLst/>
          </a:prstGeom>
        </p:spPr>
        <p:txBody>
          <a:bodyPr lIns="0" tIns="0" rIns="0" bIns="0"/>
          <a:lstStyle>
            <a:lvl1pPr>
              <a:defRPr sz="5050" b="0" i="0">
                <a:solidFill>
                  <a:srgbClr val="00B3A9"/>
                </a:solidFill>
                <a:latin typeface="+mj-lt"/>
                <a:cs typeface="Roboto-Thin"/>
              </a:defRPr>
            </a:lvl1pPr>
          </a:lstStyle>
          <a:p>
            <a:endParaRPr dirty="0"/>
          </a:p>
        </p:txBody>
      </p:sp>
      <p:sp>
        <p:nvSpPr>
          <p:cNvPr id="5" name="Holder 5"/>
          <p:cNvSpPr>
            <a:spLocks noGrp="1"/>
          </p:cNvSpPr>
          <p:nvPr>
            <p:ph type="ftr" sz="quarter" idx="5"/>
          </p:nvPr>
        </p:nvSpPr>
        <p:spPr/>
        <p:txBody>
          <a:bodyPr lIns="0" tIns="0" rIns="0" bIns="0"/>
          <a:lstStyle>
            <a:lvl1pPr>
              <a:defRPr sz="1200" b="0" i="0">
                <a:solidFill>
                  <a:srgbClr val="969799"/>
                </a:solidFill>
                <a:latin typeface="+mn-lt"/>
                <a:cs typeface="Roboto"/>
              </a:defRPr>
            </a:lvl1pPr>
          </a:lstStyle>
          <a:p>
            <a:pPr marL="12700">
              <a:spcBef>
                <a:spcPts val="10"/>
              </a:spcBef>
            </a:pPr>
            <a:r>
              <a:rPr lang="en-US" dirty="0"/>
              <a:t>pharmacist.com</a:t>
            </a:r>
          </a:p>
        </p:txBody>
      </p:sp>
      <p:sp>
        <p:nvSpPr>
          <p:cNvPr id="7" name="Holder 7"/>
          <p:cNvSpPr>
            <a:spLocks noGrp="1"/>
          </p:cNvSpPr>
          <p:nvPr>
            <p:ph type="sldNum" sz="quarter" idx="7"/>
          </p:nvPr>
        </p:nvSpPr>
        <p:spPr/>
        <p:txBody>
          <a:bodyPr lIns="0" tIns="0" rIns="0" bIns="0"/>
          <a:lstStyle>
            <a:lvl1pPr>
              <a:defRPr sz="1200" b="0" i="0">
                <a:solidFill>
                  <a:srgbClr val="969799"/>
                </a:solidFill>
                <a:latin typeface="Roboto"/>
                <a:cs typeface="Roboto"/>
              </a:defRPr>
            </a:lvl1pPr>
          </a:lstStyle>
          <a:p>
            <a:pPr marL="38100">
              <a:lnSpc>
                <a:spcPct val="100000"/>
              </a:lnSpc>
              <a:spcBef>
                <a:spcPts val="10"/>
              </a:spcBef>
            </a:pPr>
            <a:fld id="{81D60167-4931-47E6-BA6A-407CBD079E47}" type="slidenum">
              <a:rPr dirty="0"/>
              <a:t>‹#›</a:t>
            </a:fld>
            <a:endParaRPr dirty="0"/>
          </a:p>
        </p:txBody>
      </p:sp>
      <p:sp>
        <p:nvSpPr>
          <p:cNvPr id="8" name="Holder 3">
            <a:extLst>
              <a:ext uri="{FF2B5EF4-FFF2-40B4-BE49-F238E27FC236}">
                <a16:creationId xmlns:a16="http://schemas.microsoft.com/office/drawing/2014/main" id="{DF55C8E5-D865-E24C-8C04-281DAC49E0C5}"/>
              </a:ext>
            </a:extLst>
          </p:cNvPr>
          <p:cNvSpPr>
            <a:spLocks noGrp="1"/>
          </p:cNvSpPr>
          <p:nvPr>
            <p:ph type="body" idx="1"/>
          </p:nvPr>
        </p:nvSpPr>
        <p:spPr>
          <a:xfrm>
            <a:off x="444500" y="3048000"/>
            <a:ext cx="6032500" cy="276999"/>
          </a:xfrm>
        </p:spPr>
        <p:txBody>
          <a:bodyPr lIns="0" tIns="0" rIns="0" bIns="0"/>
          <a:lstStyle>
            <a:lvl1pPr>
              <a:defRPr b="0" i="0">
                <a:solidFill>
                  <a:srgbClr val="4A5FAB"/>
                </a:solidFill>
                <a:latin typeface="+mn-lt"/>
                <a:ea typeface="Roboto Medium" panose="02000000000000000000"/>
              </a:defRPr>
            </a:lvl1pPr>
          </a:lstStyle>
          <a:p>
            <a:endParaRPr dirty="0"/>
          </a:p>
        </p:txBody>
      </p:sp>
      <p:sp>
        <p:nvSpPr>
          <p:cNvPr id="9" name="Text Placeholder 9">
            <a:extLst>
              <a:ext uri="{FF2B5EF4-FFF2-40B4-BE49-F238E27FC236}">
                <a16:creationId xmlns:a16="http://schemas.microsoft.com/office/drawing/2014/main" id="{3A7CB75A-426B-B945-ACCE-35ED47B47A54}"/>
              </a:ext>
            </a:extLst>
          </p:cNvPr>
          <p:cNvSpPr>
            <a:spLocks noGrp="1"/>
          </p:cNvSpPr>
          <p:nvPr>
            <p:ph type="body" sz="quarter" idx="10"/>
          </p:nvPr>
        </p:nvSpPr>
        <p:spPr>
          <a:xfrm>
            <a:off x="457200" y="3657600"/>
            <a:ext cx="5638800" cy="369332"/>
          </a:xfrm>
        </p:spPr>
        <p:txBody>
          <a:bodyPr/>
          <a:lstStyle>
            <a:lvl1pPr>
              <a:defRPr sz="2400" b="0" i="0">
                <a:solidFill>
                  <a:schemeClr val="tx1"/>
                </a:solidFill>
                <a:latin typeface="+mn-lt"/>
                <a:ea typeface="Roboto Light" panose="02000000000000000000"/>
              </a:defRPr>
            </a:lvl1pPr>
            <a:lvl2pPr>
              <a:defRPr sz="2400">
                <a:latin typeface="Roboto" panose="02000000000000000000" pitchFamily="2" charset="0"/>
                <a:ea typeface="Roboto" panose="02000000000000000000" pitchFamily="2" charset="0"/>
              </a:defRPr>
            </a:lvl2pPr>
            <a:lvl3pPr>
              <a:defRPr sz="2400">
                <a:latin typeface="Roboto" panose="02000000000000000000" pitchFamily="2" charset="0"/>
                <a:ea typeface="Roboto" panose="02000000000000000000" pitchFamily="2" charset="0"/>
              </a:defRPr>
            </a:lvl3pPr>
            <a:lvl4pPr>
              <a:defRPr sz="2400">
                <a:latin typeface="Roboto" panose="02000000000000000000" pitchFamily="2" charset="0"/>
                <a:ea typeface="Roboto" panose="02000000000000000000" pitchFamily="2" charset="0"/>
              </a:defRPr>
            </a:lvl4pPr>
            <a:lvl5pPr>
              <a:defRPr sz="2400">
                <a:latin typeface="Roboto" panose="02000000000000000000" pitchFamily="2" charset="0"/>
                <a:ea typeface="Roboto" panose="02000000000000000000" pitchFamily="2" charset="0"/>
              </a:defRPr>
            </a:lvl5pPr>
          </a:lstStyle>
          <a:p>
            <a:pPr lvl="0"/>
            <a:r>
              <a:rPr lang="en-US" dirty="0"/>
              <a:t>Click to edit Master text styles</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444500" y="3200400"/>
            <a:ext cx="11303000" cy="1440814"/>
          </a:xfrm>
          <a:prstGeom prst="rect">
            <a:avLst/>
          </a:prstGeom>
        </p:spPr>
        <p:txBody>
          <a:bodyPr lIns="0" tIns="0" rIns="0" bIns="0"/>
          <a:lstStyle>
            <a:lvl1pPr>
              <a:defRPr sz="5050" b="0" i="0">
                <a:solidFill>
                  <a:srgbClr val="00B3A9"/>
                </a:solidFill>
                <a:latin typeface="+mj-lt"/>
                <a:cs typeface="Roboto-Thin"/>
              </a:defRPr>
            </a:lvl1pPr>
          </a:lstStyle>
          <a:p>
            <a:endParaRPr dirty="0"/>
          </a:p>
        </p:txBody>
      </p:sp>
      <p:sp>
        <p:nvSpPr>
          <p:cNvPr id="3" name="Holder 3"/>
          <p:cNvSpPr>
            <a:spLocks noGrp="1"/>
          </p:cNvSpPr>
          <p:nvPr>
            <p:ph type="ftr" sz="quarter" idx="5"/>
          </p:nvPr>
        </p:nvSpPr>
        <p:spPr/>
        <p:txBody>
          <a:bodyPr lIns="0" tIns="0" rIns="0" bIns="0"/>
          <a:lstStyle>
            <a:lvl1pPr>
              <a:defRPr sz="1200" b="0" i="0">
                <a:solidFill>
                  <a:srgbClr val="969799"/>
                </a:solidFill>
                <a:latin typeface="+mn-lt"/>
                <a:cs typeface="Roboto"/>
              </a:defRPr>
            </a:lvl1pPr>
          </a:lstStyle>
          <a:p>
            <a:pPr marL="12700">
              <a:spcBef>
                <a:spcPts val="10"/>
              </a:spcBef>
            </a:pPr>
            <a:r>
              <a:rPr lang="en-US" dirty="0"/>
              <a:t>pharmacist.com</a:t>
            </a:r>
          </a:p>
        </p:txBody>
      </p:sp>
      <p:sp>
        <p:nvSpPr>
          <p:cNvPr id="5" name="Holder 5"/>
          <p:cNvSpPr>
            <a:spLocks noGrp="1"/>
          </p:cNvSpPr>
          <p:nvPr>
            <p:ph type="sldNum" sz="quarter" idx="7"/>
          </p:nvPr>
        </p:nvSpPr>
        <p:spPr/>
        <p:txBody>
          <a:bodyPr lIns="0" tIns="0" rIns="0" bIns="0"/>
          <a:lstStyle>
            <a:lvl1pPr>
              <a:defRPr sz="1200" b="0" i="0">
                <a:solidFill>
                  <a:srgbClr val="969799"/>
                </a:solidFill>
                <a:latin typeface="Roboto"/>
                <a:cs typeface="Roboto"/>
              </a:defRPr>
            </a:lvl1pPr>
          </a:lstStyle>
          <a:p>
            <a:pPr marL="38100">
              <a:lnSpc>
                <a:spcPct val="100000"/>
              </a:lnSpc>
              <a:spcBef>
                <a:spcPts val="10"/>
              </a:spcBef>
            </a:pPr>
            <a:fld id="{81D60167-4931-47E6-BA6A-407CBD079E47}" type="slidenum">
              <a:rPr dirty="0"/>
              <a:t>‹#›</a:t>
            </a:fld>
            <a:endParaRPr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4_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custGeom>
            <a:avLst/>
            <a:gdLst/>
            <a:ahLst/>
            <a:cxnLst/>
            <a:rect l="l" t="t" r="r" b="b"/>
            <a:pathLst>
              <a:path w="12192000" h="6858000">
                <a:moveTo>
                  <a:pt x="0" y="6858000"/>
                </a:moveTo>
                <a:lnTo>
                  <a:pt x="12191695" y="6858000"/>
                </a:lnTo>
                <a:lnTo>
                  <a:pt x="12191695" y="0"/>
                </a:lnTo>
                <a:lnTo>
                  <a:pt x="0" y="0"/>
                </a:lnTo>
                <a:lnTo>
                  <a:pt x="0" y="6858000"/>
                </a:lnTo>
                <a:close/>
              </a:path>
            </a:pathLst>
          </a:custGeom>
          <a:blipFill>
            <a:blip r:embed="rId2"/>
            <a:stretch>
              <a:fillRect/>
            </a:stretch>
          </a:blipFill>
        </p:spPr>
        <p:txBody>
          <a:bodyPr wrap="square" lIns="0" tIns="0" rIns="0" bIns="0" rtlCol="0"/>
          <a:lstStyle/>
          <a:p>
            <a:endParaRPr dirty="0"/>
          </a:p>
        </p:txBody>
      </p:sp>
      <p:sp>
        <p:nvSpPr>
          <p:cNvPr id="2" name="Holder 2"/>
          <p:cNvSpPr>
            <a:spLocks noGrp="1"/>
          </p:cNvSpPr>
          <p:nvPr>
            <p:ph type="ftr" sz="quarter" idx="5"/>
          </p:nvPr>
        </p:nvSpPr>
        <p:spPr>
          <a:xfrm>
            <a:off x="10058400" y="6400800"/>
            <a:ext cx="1131570" cy="184666"/>
          </a:xfrm>
        </p:spPr>
        <p:txBody>
          <a:bodyPr lIns="0" tIns="0" rIns="0" bIns="0"/>
          <a:lstStyle>
            <a:lvl1pPr>
              <a:defRPr sz="1200" b="0" i="0">
                <a:solidFill>
                  <a:schemeClr val="bg1"/>
                </a:solidFill>
                <a:latin typeface="+mn-lt"/>
                <a:cs typeface="Roboto"/>
              </a:defRPr>
            </a:lvl1pPr>
          </a:lstStyle>
          <a:p>
            <a:pPr marL="12700">
              <a:spcBef>
                <a:spcPts val="10"/>
              </a:spcBef>
            </a:pPr>
            <a:r>
              <a:rPr lang="en-US" dirty="0"/>
              <a:t>pharmacist.com</a:t>
            </a:r>
          </a:p>
        </p:txBody>
      </p:sp>
      <p:sp>
        <p:nvSpPr>
          <p:cNvPr id="4" name="Holder 4"/>
          <p:cNvSpPr>
            <a:spLocks noGrp="1"/>
          </p:cNvSpPr>
          <p:nvPr>
            <p:ph type="sldNum" sz="quarter" idx="7"/>
          </p:nvPr>
        </p:nvSpPr>
        <p:spPr/>
        <p:txBody>
          <a:bodyPr lIns="0" tIns="0" rIns="0" bIns="0"/>
          <a:lstStyle>
            <a:lvl1pPr>
              <a:defRPr sz="1200" b="0" i="0">
                <a:solidFill>
                  <a:schemeClr val="bg1"/>
                </a:solidFill>
                <a:latin typeface="Roboto"/>
                <a:cs typeface="Roboto"/>
              </a:defRPr>
            </a:lvl1pPr>
          </a:lstStyle>
          <a:p>
            <a:pPr marL="38100">
              <a:spcBef>
                <a:spcPts val="10"/>
              </a:spcBef>
            </a:pPr>
            <a:fld id="{81D60167-4931-47E6-BA6A-407CBD079E47}" type="slidenum">
              <a:rPr lang="en-US" smtClean="0"/>
              <a:pPr marL="38100">
                <a:spcBef>
                  <a:spcPts val="10"/>
                </a:spcBef>
              </a:pPr>
              <a:t>‹#›</a:t>
            </a:fld>
            <a:endParaRPr lang="en-US" dirty="0"/>
          </a:p>
        </p:txBody>
      </p:sp>
      <p:sp>
        <p:nvSpPr>
          <p:cNvPr id="6" name="Holder 2">
            <a:extLst>
              <a:ext uri="{FF2B5EF4-FFF2-40B4-BE49-F238E27FC236}">
                <a16:creationId xmlns:a16="http://schemas.microsoft.com/office/drawing/2014/main" id="{5858642C-CC26-0641-BFE4-6DDAA114E267}"/>
              </a:ext>
            </a:extLst>
          </p:cNvPr>
          <p:cNvSpPr>
            <a:spLocks noGrp="1"/>
          </p:cNvSpPr>
          <p:nvPr>
            <p:ph type="title"/>
          </p:nvPr>
        </p:nvSpPr>
        <p:spPr>
          <a:xfrm>
            <a:off x="444499" y="2286000"/>
            <a:ext cx="11328243" cy="688192"/>
          </a:xfrm>
          <a:prstGeom prst="rect">
            <a:avLst/>
          </a:prstGeom>
        </p:spPr>
        <p:txBody>
          <a:bodyPr lIns="0" tIns="0" rIns="0" bIns="0"/>
          <a:lstStyle>
            <a:lvl1pPr>
              <a:defRPr sz="5050" b="0" i="0">
                <a:solidFill>
                  <a:schemeClr val="bg1"/>
                </a:solidFill>
                <a:latin typeface="+mj-lt"/>
                <a:cs typeface="Roboto-Thin"/>
              </a:defRPr>
            </a:lvl1pPr>
          </a:lstStyle>
          <a:p>
            <a:endParaRPr dirty="0"/>
          </a:p>
        </p:txBody>
      </p:sp>
      <p:sp>
        <p:nvSpPr>
          <p:cNvPr id="7" name="Holder 3">
            <a:extLst>
              <a:ext uri="{FF2B5EF4-FFF2-40B4-BE49-F238E27FC236}">
                <a16:creationId xmlns:a16="http://schemas.microsoft.com/office/drawing/2014/main" id="{4E8452A2-A8AB-094B-9899-AD2411BBB479}"/>
              </a:ext>
            </a:extLst>
          </p:cNvPr>
          <p:cNvSpPr>
            <a:spLocks noGrp="1"/>
          </p:cNvSpPr>
          <p:nvPr>
            <p:ph type="body" idx="1"/>
          </p:nvPr>
        </p:nvSpPr>
        <p:spPr>
          <a:xfrm>
            <a:off x="444500" y="3883808"/>
            <a:ext cx="11328242" cy="369332"/>
          </a:xfrm>
        </p:spPr>
        <p:txBody>
          <a:bodyPr lIns="0" tIns="0" rIns="0" bIns="0"/>
          <a:lstStyle>
            <a:lvl1pPr>
              <a:defRPr b="0" i="0">
                <a:solidFill>
                  <a:srgbClr val="00B3AA"/>
                </a:solidFill>
                <a:latin typeface="+mn-lt"/>
                <a:ea typeface="Roboto Medium" panose="02000000000000000000"/>
              </a:defRPr>
            </a:lvl1pPr>
          </a:lstStyle>
          <a:p>
            <a:endParaRPr dirty="0"/>
          </a:p>
        </p:txBody>
      </p:sp>
      <p:sp>
        <p:nvSpPr>
          <p:cNvPr id="8" name="Text Placeholder 9">
            <a:extLst>
              <a:ext uri="{FF2B5EF4-FFF2-40B4-BE49-F238E27FC236}">
                <a16:creationId xmlns:a16="http://schemas.microsoft.com/office/drawing/2014/main" id="{AE3A2EB6-B9B8-2945-8C61-9F325F85A96D}"/>
              </a:ext>
            </a:extLst>
          </p:cNvPr>
          <p:cNvSpPr>
            <a:spLocks noGrp="1"/>
          </p:cNvSpPr>
          <p:nvPr>
            <p:ph type="body" sz="quarter" idx="10"/>
          </p:nvPr>
        </p:nvSpPr>
        <p:spPr>
          <a:xfrm>
            <a:off x="457200" y="4493408"/>
            <a:ext cx="11315542" cy="408850"/>
          </a:xfrm>
        </p:spPr>
        <p:txBody>
          <a:bodyPr/>
          <a:lstStyle>
            <a:lvl1pPr>
              <a:defRPr sz="2400" b="0" i="0">
                <a:solidFill>
                  <a:schemeClr val="bg1"/>
                </a:solidFill>
                <a:latin typeface="+mn-lt"/>
                <a:ea typeface="Roboto Light" panose="02000000000000000000"/>
              </a:defRPr>
            </a:lvl1pPr>
            <a:lvl2pPr>
              <a:defRPr sz="2400">
                <a:latin typeface="Roboto" panose="02000000000000000000" pitchFamily="2" charset="0"/>
                <a:ea typeface="Roboto" panose="02000000000000000000" pitchFamily="2" charset="0"/>
              </a:defRPr>
            </a:lvl2pPr>
            <a:lvl3pPr>
              <a:defRPr sz="2400">
                <a:latin typeface="Roboto" panose="02000000000000000000" pitchFamily="2" charset="0"/>
                <a:ea typeface="Roboto" panose="02000000000000000000" pitchFamily="2" charset="0"/>
              </a:defRPr>
            </a:lvl3pPr>
            <a:lvl4pPr>
              <a:defRPr sz="2400">
                <a:latin typeface="Roboto" panose="02000000000000000000" pitchFamily="2" charset="0"/>
                <a:ea typeface="Roboto" panose="02000000000000000000" pitchFamily="2" charset="0"/>
              </a:defRPr>
            </a:lvl4pPr>
            <a:lvl5pPr>
              <a:defRPr sz="2400">
                <a:latin typeface="Roboto" panose="02000000000000000000" pitchFamily="2" charset="0"/>
                <a:ea typeface="Roboto" panose="02000000000000000000" pitchFamily="2" charset="0"/>
              </a:defRPr>
            </a:lvl5pPr>
          </a:lstStyle>
          <a:p>
            <a:pPr lvl="0"/>
            <a:r>
              <a:rPr lang="en-US" dirty="0"/>
              <a:t>Click to edit Master text styles</a:t>
            </a:r>
          </a:p>
        </p:txBody>
      </p:sp>
      <p:sp>
        <p:nvSpPr>
          <p:cNvPr id="9" name="TextBox 8">
            <a:extLst>
              <a:ext uri="{FF2B5EF4-FFF2-40B4-BE49-F238E27FC236}">
                <a16:creationId xmlns:a16="http://schemas.microsoft.com/office/drawing/2014/main" id="{A1D96BB3-036E-5747-A220-42D23427D815}"/>
              </a:ext>
            </a:extLst>
          </p:cNvPr>
          <p:cNvSpPr txBox="1"/>
          <p:nvPr userDrawn="1"/>
        </p:nvSpPr>
        <p:spPr>
          <a:xfrm>
            <a:off x="381000" y="6172200"/>
            <a:ext cx="41910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i="1" kern="1200" dirty="0">
                <a:solidFill>
                  <a:schemeClr val="bg1"/>
                </a:solidFill>
                <a:effectLst/>
                <a:latin typeface="Palatino Linotype" panose="02040502050505030304" pitchFamily="18" charset="0"/>
                <a:ea typeface="+mn-ea"/>
                <a:cs typeface="+mn-cs"/>
              </a:rPr>
              <a:t>For Every Pharmacist. For All of Pharmacy.</a:t>
            </a:r>
            <a:endParaRPr lang="en-US" sz="1400" kern="1200" dirty="0">
              <a:solidFill>
                <a:schemeClr val="bg1"/>
              </a:solidFill>
              <a:effectLst/>
              <a:latin typeface="Palatino Linotype" panose="02040502050505030304" pitchFamily="18" charset="0"/>
              <a:ea typeface="+mn-ea"/>
              <a:cs typeface="+mn-cs"/>
            </a:endParaRPr>
          </a:p>
        </p:txBody>
      </p:sp>
    </p:spTree>
    <p:extLst>
      <p:ext uri="{BB962C8B-B14F-4D97-AF65-F5344CB8AC3E}">
        <p14:creationId xmlns:p14="http://schemas.microsoft.com/office/powerpoint/2010/main" val="39620627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custGeom>
            <a:avLst/>
            <a:gdLst/>
            <a:ahLst/>
            <a:cxnLst/>
            <a:rect l="l" t="t" r="r" b="b"/>
            <a:pathLst>
              <a:path w="12192000" h="6858000">
                <a:moveTo>
                  <a:pt x="0" y="6858000"/>
                </a:moveTo>
                <a:lnTo>
                  <a:pt x="12191695" y="6858000"/>
                </a:lnTo>
                <a:lnTo>
                  <a:pt x="12191695" y="0"/>
                </a:lnTo>
                <a:lnTo>
                  <a:pt x="0" y="0"/>
                </a:lnTo>
                <a:lnTo>
                  <a:pt x="0" y="6858000"/>
                </a:lnTo>
                <a:close/>
              </a:path>
            </a:pathLst>
          </a:custGeom>
          <a:solidFill>
            <a:srgbClr val="00B3AA"/>
          </a:solidFill>
        </p:spPr>
        <p:txBody>
          <a:bodyPr wrap="square" lIns="0" tIns="0" rIns="0" bIns="0" rtlCol="0"/>
          <a:lstStyle/>
          <a:p>
            <a:endParaRPr dirty="0"/>
          </a:p>
        </p:txBody>
      </p:sp>
      <p:sp>
        <p:nvSpPr>
          <p:cNvPr id="2" name="Holder 2"/>
          <p:cNvSpPr>
            <a:spLocks noGrp="1"/>
          </p:cNvSpPr>
          <p:nvPr>
            <p:ph type="ftr" sz="quarter" idx="5"/>
          </p:nvPr>
        </p:nvSpPr>
        <p:spPr>
          <a:xfrm>
            <a:off x="10134600" y="6419850"/>
            <a:ext cx="1131570" cy="184666"/>
          </a:xfrm>
        </p:spPr>
        <p:txBody>
          <a:bodyPr lIns="0" tIns="0" rIns="0" bIns="0"/>
          <a:lstStyle>
            <a:lvl1pPr>
              <a:defRPr sz="1200" b="0" i="0">
                <a:solidFill>
                  <a:schemeClr val="bg1"/>
                </a:solidFill>
                <a:latin typeface="+mn-lt"/>
                <a:cs typeface="Roboto"/>
              </a:defRPr>
            </a:lvl1pPr>
          </a:lstStyle>
          <a:p>
            <a:pPr marL="12700">
              <a:spcBef>
                <a:spcPts val="10"/>
              </a:spcBef>
            </a:pPr>
            <a:r>
              <a:rPr lang="en-US" dirty="0"/>
              <a:t>pharmacist.com</a:t>
            </a:r>
          </a:p>
        </p:txBody>
      </p:sp>
      <p:sp>
        <p:nvSpPr>
          <p:cNvPr id="4" name="Holder 4"/>
          <p:cNvSpPr>
            <a:spLocks noGrp="1"/>
          </p:cNvSpPr>
          <p:nvPr>
            <p:ph type="sldNum" sz="quarter" idx="7"/>
          </p:nvPr>
        </p:nvSpPr>
        <p:spPr/>
        <p:txBody>
          <a:bodyPr lIns="0" tIns="0" rIns="0" bIns="0"/>
          <a:lstStyle>
            <a:lvl1pPr>
              <a:defRPr sz="1200" b="0" i="0">
                <a:solidFill>
                  <a:schemeClr val="bg1"/>
                </a:solidFill>
                <a:latin typeface="Roboto"/>
                <a:cs typeface="Roboto"/>
              </a:defRPr>
            </a:lvl1pPr>
          </a:lstStyle>
          <a:p>
            <a:pPr marL="38100">
              <a:spcBef>
                <a:spcPts val="10"/>
              </a:spcBef>
            </a:pPr>
            <a:fld id="{81D60167-4931-47E6-BA6A-407CBD079E47}" type="slidenum">
              <a:rPr lang="en-US" smtClean="0"/>
              <a:pPr marL="38100">
                <a:spcBef>
                  <a:spcPts val="10"/>
                </a:spcBef>
              </a:pPr>
              <a:t>‹#›</a:t>
            </a:fld>
            <a:endParaRPr lang="en-US" dirty="0"/>
          </a:p>
        </p:txBody>
      </p:sp>
      <p:sp>
        <p:nvSpPr>
          <p:cNvPr id="6" name="Holder 2">
            <a:extLst>
              <a:ext uri="{FF2B5EF4-FFF2-40B4-BE49-F238E27FC236}">
                <a16:creationId xmlns:a16="http://schemas.microsoft.com/office/drawing/2014/main" id="{5858642C-CC26-0641-BFE4-6DDAA114E267}"/>
              </a:ext>
            </a:extLst>
          </p:cNvPr>
          <p:cNvSpPr>
            <a:spLocks noGrp="1"/>
          </p:cNvSpPr>
          <p:nvPr>
            <p:ph type="title"/>
          </p:nvPr>
        </p:nvSpPr>
        <p:spPr>
          <a:xfrm>
            <a:off x="444500" y="2286000"/>
            <a:ext cx="11061700" cy="897948"/>
          </a:xfrm>
          <a:prstGeom prst="rect">
            <a:avLst/>
          </a:prstGeom>
        </p:spPr>
        <p:txBody>
          <a:bodyPr lIns="0" tIns="0" rIns="0" bIns="0"/>
          <a:lstStyle>
            <a:lvl1pPr>
              <a:defRPr sz="5050" b="0" i="0">
                <a:solidFill>
                  <a:schemeClr val="bg1"/>
                </a:solidFill>
                <a:latin typeface="+mj-lt"/>
                <a:cs typeface="Roboto-Thin"/>
              </a:defRPr>
            </a:lvl1pPr>
          </a:lstStyle>
          <a:p>
            <a:endParaRPr dirty="0"/>
          </a:p>
        </p:txBody>
      </p:sp>
      <p:sp>
        <p:nvSpPr>
          <p:cNvPr id="7" name="Holder 3">
            <a:extLst>
              <a:ext uri="{FF2B5EF4-FFF2-40B4-BE49-F238E27FC236}">
                <a16:creationId xmlns:a16="http://schemas.microsoft.com/office/drawing/2014/main" id="{4E8452A2-A8AB-094B-9899-AD2411BBB479}"/>
              </a:ext>
            </a:extLst>
          </p:cNvPr>
          <p:cNvSpPr>
            <a:spLocks noGrp="1"/>
          </p:cNvSpPr>
          <p:nvPr>
            <p:ph type="body" idx="1"/>
          </p:nvPr>
        </p:nvSpPr>
        <p:spPr>
          <a:xfrm>
            <a:off x="444500" y="3883808"/>
            <a:ext cx="11061700" cy="307777"/>
          </a:xfrm>
        </p:spPr>
        <p:txBody>
          <a:bodyPr lIns="0" tIns="0" rIns="0" bIns="0"/>
          <a:lstStyle>
            <a:lvl1pPr>
              <a:defRPr b="0" i="0">
                <a:solidFill>
                  <a:srgbClr val="312B7E"/>
                </a:solidFill>
                <a:latin typeface="+mn-lt"/>
                <a:ea typeface="Roboto Medium" panose="02000000000000000000"/>
              </a:defRPr>
            </a:lvl1pPr>
          </a:lstStyle>
          <a:p>
            <a:endParaRPr dirty="0"/>
          </a:p>
        </p:txBody>
      </p:sp>
      <p:sp>
        <p:nvSpPr>
          <p:cNvPr id="8" name="Text Placeholder 9">
            <a:extLst>
              <a:ext uri="{FF2B5EF4-FFF2-40B4-BE49-F238E27FC236}">
                <a16:creationId xmlns:a16="http://schemas.microsoft.com/office/drawing/2014/main" id="{AE3A2EB6-B9B8-2945-8C61-9F325F85A96D}"/>
              </a:ext>
            </a:extLst>
          </p:cNvPr>
          <p:cNvSpPr>
            <a:spLocks noGrp="1"/>
          </p:cNvSpPr>
          <p:nvPr>
            <p:ph type="body" sz="quarter" idx="10"/>
          </p:nvPr>
        </p:nvSpPr>
        <p:spPr>
          <a:xfrm>
            <a:off x="457200" y="4493407"/>
            <a:ext cx="11061700" cy="398037"/>
          </a:xfrm>
        </p:spPr>
        <p:txBody>
          <a:bodyPr/>
          <a:lstStyle>
            <a:lvl1pPr>
              <a:defRPr sz="2400" b="0" i="0">
                <a:solidFill>
                  <a:schemeClr val="bg1"/>
                </a:solidFill>
                <a:latin typeface="+mn-lt"/>
                <a:ea typeface="Roboto Light" panose="02000000000000000000"/>
              </a:defRPr>
            </a:lvl1pPr>
            <a:lvl2pPr>
              <a:defRPr sz="2400">
                <a:latin typeface="Roboto" panose="02000000000000000000" pitchFamily="2" charset="0"/>
                <a:ea typeface="Roboto" panose="02000000000000000000" pitchFamily="2" charset="0"/>
              </a:defRPr>
            </a:lvl2pPr>
            <a:lvl3pPr>
              <a:defRPr sz="2400">
                <a:latin typeface="Roboto" panose="02000000000000000000" pitchFamily="2" charset="0"/>
                <a:ea typeface="Roboto" panose="02000000000000000000" pitchFamily="2" charset="0"/>
              </a:defRPr>
            </a:lvl3pPr>
            <a:lvl4pPr>
              <a:defRPr sz="2400">
                <a:latin typeface="Roboto" panose="02000000000000000000" pitchFamily="2" charset="0"/>
                <a:ea typeface="Roboto" panose="02000000000000000000" pitchFamily="2" charset="0"/>
              </a:defRPr>
            </a:lvl4pPr>
            <a:lvl5pPr>
              <a:defRPr sz="2400">
                <a:latin typeface="Roboto" panose="02000000000000000000" pitchFamily="2" charset="0"/>
                <a:ea typeface="Roboto" panose="02000000000000000000" pitchFamily="2" charset="0"/>
              </a:defRPr>
            </a:lvl5pPr>
          </a:lstStyle>
          <a:p>
            <a:pPr lvl="0"/>
            <a:r>
              <a:rPr lang="en-US" dirty="0"/>
              <a:t>Click to edit Master text styles</a:t>
            </a:r>
          </a:p>
        </p:txBody>
      </p:sp>
      <p:sp>
        <p:nvSpPr>
          <p:cNvPr id="10" name="TextBox 9">
            <a:extLst>
              <a:ext uri="{FF2B5EF4-FFF2-40B4-BE49-F238E27FC236}">
                <a16:creationId xmlns:a16="http://schemas.microsoft.com/office/drawing/2014/main" id="{BFC58021-21D5-9C43-9C74-CB63B83ED872}"/>
              </a:ext>
            </a:extLst>
          </p:cNvPr>
          <p:cNvSpPr txBox="1"/>
          <p:nvPr userDrawn="1"/>
        </p:nvSpPr>
        <p:spPr>
          <a:xfrm>
            <a:off x="381000" y="6172200"/>
            <a:ext cx="41910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i="1" kern="1200" dirty="0">
                <a:solidFill>
                  <a:schemeClr val="bg1"/>
                </a:solidFill>
                <a:effectLst/>
                <a:latin typeface="Palatino Linotype" panose="02040502050505030304" pitchFamily="18" charset="0"/>
                <a:ea typeface="+mn-ea"/>
                <a:cs typeface="+mn-cs"/>
              </a:rPr>
              <a:t>For Every Pharmacist. For All of Pharmacy.</a:t>
            </a:r>
            <a:endParaRPr lang="en-US" sz="1400" kern="1200" dirty="0">
              <a:solidFill>
                <a:schemeClr val="bg1"/>
              </a:solidFill>
              <a:effectLst/>
              <a:latin typeface="Palatino Linotype" panose="02040502050505030304" pitchFamily="18" charset="0"/>
              <a:ea typeface="+mn-ea"/>
              <a:cs typeface="+mn-cs"/>
            </a:endParaRPr>
          </a:p>
        </p:txBody>
      </p:sp>
    </p:spTree>
    <p:extLst>
      <p:ext uri="{BB962C8B-B14F-4D97-AF65-F5344CB8AC3E}">
        <p14:creationId xmlns:p14="http://schemas.microsoft.com/office/powerpoint/2010/main" val="23462479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_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custGeom>
            <a:avLst/>
            <a:gdLst/>
            <a:ahLst/>
            <a:cxnLst/>
            <a:rect l="l" t="t" r="r" b="b"/>
            <a:pathLst>
              <a:path w="12192000" h="6858000">
                <a:moveTo>
                  <a:pt x="0" y="6858000"/>
                </a:moveTo>
                <a:lnTo>
                  <a:pt x="12191695" y="6858000"/>
                </a:lnTo>
                <a:lnTo>
                  <a:pt x="12191695" y="0"/>
                </a:lnTo>
                <a:lnTo>
                  <a:pt x="0" y="0"/>
                </a:lnTo>
                <a:lnTo>
                  <a:pt x="0" y="6858000"/>
                </a:lnTo>
                <a:close/>
              </a:path>
            </a:pathLst>
          </a:custGeom>
          <a:solidFill>
            <a:srgbClr val="B44198"/>
          </a:solidFill>
        </p:spPr>
        <p:txBody>
          <a:bodyPr wrap="square" lIns="0" tIns="0" rIns="0" bIns="0" rtlCol="0"/>
          <a:lstStyle/>
          <a:p>
            <a:endParaRPr dirty="0"/>
          </a:p>
        </p:txBody>
      </p:sp>
      <p:sp>
        <p:nvSpPr>
          <p:cNvPr id="2" name="Holder 2"/>
          <p:cNvSpPr>
            <a:spLocks noGrp="1"/>
          </p:cNvSpPr>
          <p:nvPr>
            <p:ph type="ftr" sz="quarter" idx="5"/>
          </p:nvPr>
        </p:nvSpPr>
        <p:spPr>
          <a:xfrm>
            <a:off x="10134600" y="6400800"/>
            <a:ext cx="1131570" cy="184666"/>
          </a:xfrm>
        </p:spPr>
        <p:txBody>
          <a:bodyPr lIns="0" tIns="0" rIns="0" bIns="0"/>
          <a:lstStyle>
            <a:lvl1pPr>
              <a:defRPr sz="1200" b="0" i="0">
                <a:solidFill>
                  <a:schemeClr val="bg1"/>
                </a:solidFill>
                <a:latin typeface="+mn-lt"/>
                <a:cs typeface="Roboto"/>
              </a:defRPr>
            </a:lvl1pPr>
          </a:lstStyle>
          <a:p>
            <a:pPr marL="12700">
              <a:spcBef>
                <a:spcPts val="10"/>
              </a:spcBef>
            </a:pPr>
            <a:r>
              <a:rPr lang="en-US" dirty="0"/>
              <a:t>pharmacist.com</a:t>
            </a:r>
          </a:p>
        </p:txBody>
      </p:sp>
      <p:sp>
        <p:nvSpPr>
          <p:cNvPr id="4" name="Holder 4"/>
          <p:cNvSpPr>
            <a:spLocks noGrp="1"/>
          </p:cNvSpPr>
          <p:nvPr>
            <p:ph type="sldNum" sz="quarter" idx="7"/>
          </p:nvPr>
        </p:nvSpPr>
        <p:spPr/>
        <p:txBody>
          <a:bodyPr lIns="0" tIns="0" rIns="0" bIns="0"/>
          <a:lstStyle>
            <a:lvl1pPr>
              <a:defRPr sz="1200" b="0" i="0">
                <a:solidFill>
                  <a:schemeClr val="bg1"/>
                </a:solidFill>
                <a:latin typeface="Roboto"/>
                <a:cs typeface="Roboto"/>
              </a:defRPr>
            </a:lvl1pPr>
          </a:lstStyle>
          <a:p>
            <a:pPr marL="38100">
              <a:spcBef>
                <a:spcPts val="10"/>
              </a:spcBef>
            </a:pPr>
            <a:fld id="{81D60167-4931-47E6-BA6A-407CBD079E47}" type="slidenum">
              <a:rPr lang="en-US" smtClean="0"/>
              <a:pPr marL="38100">
                <a:spcBef>
                  <a:spcPts val="10"/>
                </a:spcBef>
              </a:pPr>
              <a:t>‹#›</a:t>
            </a:fld>
            <a:endParaRPr lang="en-US" dirty="0"/>
          </a:p>
        </p:txBody>
      </p:sp>
      <p:sp>
        <p:nvSpPr>
          <p:cNvPr id="6" name="Holder 2">
            <a:extLst>
              <a:ext uri="{FF2B5EF4-FFF2-40B4-BE49-F238E27FC236}">
                <a16:creationId xmlns:a16="http://schemas.microsoft.com/office/drawing/2014/main" id="{5858642C-CC26-0641-BFE4-6DDAA114E267}"/>
              </a:ext>
            </a:extLst>
          </p:cNvPr>
          <p:cNvSpPr>
            <a:spLocks noGrp="1"/>
          </p:cNvSpPr>
          <p:nvPr>
            <p:ph type="title"/>
          </p:nvPr>
        </p:nvSpPr>
        <p:spPr>
          <a:xfrm>
            <a:off x="444499" y="2286000"/>
            <a:ext cx="11328243" cy="777136"/>
          </a:xfrm>
          <a:prstGeom prst="rect">
            <a:avLst/>
          </a:prstGeom>
        </p:spPr>
        <p:txBody>
          <a:bodyPr lIns="0" tIns="0" rIns="0" bIns="0"/>
          <a:lstStyle>
            <a:lvl1pPr>
              <a:defRPr sz="5050" b="0" i="0">
                <a:solidFill>
                  <a:schemeClr val="bg1"/>
                </a:solidFill>
                <a:latin typeface="+mj-lt"/>
                <a:cs typeface="Roboto-Thin"/>
              </a:defRPr>
            </a:lvl1pPr>
          </a:lstStyle>
          <a:p>
            <a:endParaRPr dirty="0"/>
          </a:p>
        </p:txBody>
      </p:sp>
      <p:sp>
        <p:nvSpPr>
          <p:cNvPr id="7" name="Holder 3">
            <a:extLst>
              <a:ext uri="{FF2B5EF4-FFF2-40B4-BE49-F238E27FC236}">
                <a16:creationId xmlns:a16="http://schemas.microsoft.com/office/drawing/2014/main" id="{4E8452A2-A8AB-094B-9899-AD2411BBB479}"/>
              </a:ext>
            </a:extLst>
          </p:cNvPr>
          <p:cNvSpPr>
            <a:spLocks noGrp="1"/>
          </p:cNvSpPr>
          <p:nvPr>
            <p:ph type="body" idx="1"/>
          </p:nvPr>
        </p:nvSpPr>
        <p:spPr>
          <a:xfrm>
            <a:off x="444500" y="3883808"/>
            <a:ext cx="11328242" cy="369332"/>
          </a:xfrm>
        </p:spPr>
        <p:txBody>
          <a:bodyPr lIns="0" tIns="0" rIns="0" bIns="0"/>
          <a:lstStyle>
            <a:lvl1pPr>
              <a:defRPr b="0" i="0">
                <a:solidFill>
                  <a:srgbClr val="312B7E"/>
                </a:solidFill>
                <a:latin typeface="+mn-lt"/>
                <a:ea typeface="Roboto Medium" panose="02000000000000000000"/>
              </a:defRPr>
            </a:lvl1pPr>
          </a:lstStyle>
          <a:p>
            <a:endParaRPr dirty="0"/>
          </a:p>
        </p:txBody>
      </p:sp>
      <p:sp>
        <p:nvSpPr>
          <p:cNvPr id="8" name="Text Placeholder 9">
            <a:extLst>
              <a:ext uri="{FF2B5EF4-FFF2-40B4-BE49-F238E27FC236}">
                <a16:creationId xmlns:a16="http://schemas.microsoft.com/office/drawing/2014/main" id="{AE3A2EB6-B9B8-2945-8C61-9F325F85A96D}"/>
              </a:ext>
            </a:extLst>
          </p:cNvPr>
          <p:cNvSpPr>
            <a:spLocks noGrp="1"/>
          </p:cNvSpPr>
          <p:nvPr>
            <p:ph type="body" sz="quarter" idx="10"/>
          </p:nvPr>
        </p:nvSpPr>
        <p:spPr>
          <a:xfrm>
            <a:off x="457200" y="4493408"/>
            <a:ext cx="11328242" cy="369332"/>
          </a:xfrm>
        </p:spPr>
        <p:txBody>
          <a:bodyPr/>
          <a:lstStyle>
            <a:lvl1pPr>
              <a:defRPr sz="2400" b="0" i="0">
                <a:solidFill>
                  <a:schemeClr val="bg1"/>
                </a:solidFill>
                <a:latin typeface="+mn-lt"/>
                <a:ea typeface="Roboto Light" panose="02000000000000000000"/>
              </a:defRPr>
            </a:lvl1pPr>
            <a:lvl2pPr>
              <a:defRPr sz="2400">
                <a:latin typeface="Roboto" panose="02000000000000000000" pitchFamily="2" charset="0"/>
                <a:ea typeface="Roboto" panose="02000000000000000000" pitchFamily="2" charset="0"/>
              </a:defRPr>
            </a:lvl2pPr>
            <a:lvl3pPr>
              <a:defRPr sz="2400">
                <a:latin typeface="Roboto" panose="02000000000000000000" pitchFamily="2" charset="0"/>
                <a:ea typeface="Roboto" panose="02000000000000000000" pitchFamily="2" charset="0"/>
              </a:defRPr>
            </a:lvl3pPr>
            <a:lvl4pPr>
              <a:defRPr sz="2400">
                <a:latin typeface="Roboto" panose="02000000000000000000" pitchFamily="2" charset="0"/>
                <a:ea typeface="Roboto" panose="02000000000000000000" pitchFamily="2" charset="0"/>
              </a:defRPr>
            </a:lvl4pPr>
            <a:lvl5pPr>
              <a:defRPr sz="2400">
                <a:latin typeface="Roboto" panose="02000000000000000000" pitchFamily="2" charset="0"/>
                <a:ea typeface="Roboto" panose="02000000000000000000" pitchFamily="2" charset="0"/>
              </a:defRPr>
            </a:lvl5pPr>
          </a:lstStyle>
          <a:p>
            <a:pPr lvl="0"/>
            <a:r>
              <a:rPr lang="en-US" dirty="0"/>
              <a:t>Click to edit Master text styles</a:t>
            </a:r>
          </a:p>
        </p:txBody>
      </p:sp>
      <p:sp>
        <p:nvSpPr>
          <p:cNvPr id="10" name="TextBox 9">
            <a:extLst>
              <a:ext uri="{FF2B5EF4-FFF2-40B4-BE49-F238E27FC236}">
                <a16:creationId xmlns:a16="http://schemas.microsoft.com/office/drawing/2014/main" id="{5A534A98-E6AF-1C43-8F88-B70A83717541}"/>
              </a:ext>
            </a:extLst>
          </p:cNvPr>
          <p:cNvSpPr txBox="1"/>
          <p:nvPr userDrawn="1"/>
        </p:nvSpPr>
        <p:spPr>
          <a:xfrm>
            <a:off x="381000" y="6172200"/>
            <a:ext cx="41910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i="1" kern="1200" dirty="0">
                <a:solidFill>
                  <a:schemeClr val="bg1"/>
                </a:solidFill>
                <a:effectLst/>
                <a:latin typeface="Palatino Linotype" panose="02040502050505030304" pitchFamily="18" charset="0"/>
                <a:ea typeface="+mn-ea"/>
                <a:cs typeface="+mn-cs"/>
              </a:rPr>
              <a:t>For Every Pharmacist. For All of Pharmacy.</a:t>
            </a:r>
            <a:endParaRPr lang="en-US" sz="1400" kern="1200" dirty="0">
              <a:solidFill>
                <a:schemeClr val="bg1"/>
              </a:solidFill>
              <a:effectLst/>
              <a:latin typeface="Palatino Linotype" panose="02040502050505030304" pitchFamily="18" charset="0"/>
              <a:ea typeface="+mn-ea"/>
              <a:cs typeface="+mn-cs"/>
            </a:endParaRPr>
          </a:p>
        </p:txBody>
      </p:sp>
    </p:spTree>
    <p:extLst>
      <p:ext uri="{BB962C8B-B14F-4D97-AF65-F5344CB8AC3E}">
        <p14:creationId xmlns:p14="http://schemas.microsoft.com/office/powerpoint/2010/main" val="18870531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3_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custGeom>
            <a:avLst/>
            <a:gdLst/>
            <a:ahLst/>
            <a:cxnLst/>
            <a:rect l="l" t="t" r="r" b="b"/>
            <a:pathLst>
              <a:path w="12192000" h="6858000">
                <a:moveTo>
                  <a:pt x="0" y="6858000"/>
                </a:moveTo>
                <a:lnTo>
                  <a:pt x="12191695" y="6858000"/>
                </a:lnTo>
                <a:lnTo>
                  <a:pt x="12191695" y="0"/>
                </a:lnTo>
                <a:lnTo>
                  <a:pt x="0" y="0"/>
                </a:lnTo>
                <a:lnTo>
                  <a:pt x="0" y="6858000"/>
                </a:lnTo>
                <a:close/>
              </a:path>
            </a:pathLst>
          </a:custGeom>
          <a:solidFill>
            <a:srgbClr val="312B7E"/>
          </a:solidFill>
        </p:spPr>
        <p:txBody>
          <a:bodyPr wrap="square" lIns="0" tIns="0" rIns="0" bIns="0" rtlCol="0"/>
          <a:lstStyle/>
          <a:p>
            <a:endParaRPr dirty="0"/>
          </a:p>
        </p:txBody>
      </p:sp>
      <p:sp>
        <p:nvSpPr>
          <p:cNvPr id="2" name="Holder 2"/>
          <p:cNvSpPr>
            <a:spLocks noGrp="1"/>
          </p:cNvSpPr>
          <p:nvPr>
            <p:ph type="ftr" sz="quarter" idx="5"/>
          </p:nvPr>
        </p:nvSpPr>
        <p:spPr>
          <a:xfrm>
            <a:off x="10058400" y="6410325"/>
            <a:ext cx="1131570" cy="184666"/>
          </a:xfrm>
        </p:spPr>
        <p:txBody>
          <a:bodyPr lIns="0" tIns="0" rIns="0" bIns="0"/>
          <a:lstStyle>
            <a:lvl1pPr>
              <a:defRPr sz="1200" b="0" i="0">
                <a:solidFill>
                  <a:schemeClr val="bg1"/>
                </a:solidFill>
                <a:latin typeface="+mn-lt"/>
                <a:cs typeface="Roboto"/>
              </a:defRPr>
            </a:lvl1pPr>
          </a:lstStyle>
          <a:p>
            <a:pPr marL="12700">
              <a:spcBef>
                <a:spcPts val="10"/>
              </a:spcBef>
            </a:pPr>
            <a:r>
              <a:rPr lang="en-US" dirty="0"/>
              <a:t>pharmacist.com</a:t>
            </a:r>
          </a:p>
        </p:txBody>
      </p:sp>
      <p:sp>
        <p:nvSpPr>
          <p:cNvPr id="4" name="Holder 4"/>
          <p:cNvSpPr>
            <a:spLocks noGrp="1"/>
          </p:cNvSpPr>
          <p:nvPr>
            <p:ph type="sldNum" sz="quarter" idx="7"/>
          </p:nvPr>
        </p:nvSpPr>
        <p:spPr/>
        <p:txBody>
          <a:bodyPr lIns="0" tIns="0" rIns="0" bIns="0"/>
          <a:lstStyle>
            <a:lvl1pPr>
              <a:defRPr sz="1200" b="0" i="0">
                <a:solidFill>
                  <a:schemeClr val="bg1"/>
                </a:solidFill>
                <a:latin typeface="Roboto"/>
                <a:cs typeface="Roboto"/>
              </a:defRPr>
            </a:lvl1pPr>
          </a:lstStyle>
          <a:p>
            <a:pPr marL="38100">
              <a:spcBef>
                <a:spcPts val="10"/>
              </a:spcBef>
            </a:pPr>
            <a:fld id="{81D60167-4931-47E6-BA6A-407CBD079E47}" type="slidenum">
              <a:rPr lang="en-US" smtClean="0"/>
              <a:pPr marL="38100">
                <a:spcBef>
                  <a:spcPts val="10"/>
                </a:spcBef>
              </a:pPr>
              <a:t>‹#›</a:t>
            </a:fld>
            <a:endParaRPr lang="en-US" dirty="0"/>
          </a:p>
        </p:txBody>
      </p:sp>
      <p:sp>
        <p:nvSpPr>
          <p:cNvPr id="6" name="Holder 2">
            <a:extLst>
              <a:ext uri="{FF2B5EF4-FFF2-40B4-BE49-F238E27FC236}">
                <a16:creationId xmlns:a16="http://schemas.microsoft.com/office/drawing/2014/main" id="{5858642C-CC26-0641-BFE4-6DDAA114E267}"/>
              </a:ext>
            </a:extLst>
          </p:cNvPr>
          <p:cNvSpPr>
            <a:spLocks noGrp="1"/>
          </p:cNvSpPr>
          <p:nvPr>
            <p:ph type="title"/>
          </p:nvPr>
        </p:nvSpPr>
        <p:spPr>
          <a:xfrm>
            <a:off x="444499" y="2286000"/>
            <a:ext cx="11328243" cy="777136"/>
          </a:xfrm>
          <a:prstGeom prst="rect">
            <a:avLst/>
          </a:prstGeom>
        </p:spPr>
        <p:txBody>
          <a:bodyPr lIns="0" tIns="0" rIns="0" bIns="0"/>
          <a:lstStyle>
            <a:lvl1pPr>
              <a:defRPr sz="5050" b="0" i="0">
                <a:solidFill>
                  <a:schemeClr val="bg1"/>
                </a:solidFill>
                <a:latin typeface="+mj-lt"/>
                <a:cs typeface="Roboto-Thin"/>
              </a:defRPr>
            </a:lvl1pPr>
          </a:lstStyle>
          <a:p>
            <a:endParaRPr dirty="0"/>
          </a:p>
        </p:txBody>
      </p:sp>
      <p:sp>
        <p:nvSpPr>
          <p:cNvPr id="7" name="Holder 3">
            <a:extLst>
              <a:ext uri="{FF2B5EF4-FFF2-40B4-BE49-F238E27FC236}">
                <a16:creationId xmlns:a16="http://schemas.microsoft.com/office/drawing/2014/main" id="{4E8452A2-A8AB-094B-9899-AD2411BBB479}"/>
              </a:ext>
            </a:extLst>
          </p:cNvPr>
          <p:cNvSpPr>
            <a:spLocks noGrp="1"/>
          </p:cNvSpPr>
          <p:nvPr>
            <p:ph type="body" idx="1"/>
          </p:nvPr>
        </p:nvSpPr>
        <p:spPr>
          <a:xfrm>
            <a:off x="444500" y="3883808"/>
            <a:ext cx="11328242" cy="369332"/>
          </a:xfrm>
        </p:spPr>
        <p:txBody>
          <a:bodyPr lIns="0" tIns="0" rIns="0" bIns="0"/>
          <a:lstStyle>
            <a:lvl1pPr>
              <a:defRPr b="0" i="0">
                <a:solidFill>
                  <a:srgbClr val="00B3AA"/>
                </a:solidFill>
                <a:latin typeface="+mn-lt"/>
                <a:ea typeface="Roboto Medium" panose="02000000000000000000"/>
              </a:defRPr>
            </a:lvl1pPr>
          </a:lstStyle>
          <a:p>
            <a:endParaRPr dirty="0"/>
          </a:p>
        </p:txBody>
      </p:sp>
      <p:sp>
        <p:nvSpPr>
          <p:cNvPr id="8" name="Text Placeholder 9">
            <a:extLst>
              <a:ext uri="{FF2B5EF4-FFF2-40B4-BE49-F238E27FC236}">
                <a16:creationId xmlns:a16="http://schemas.microsoft.com/office/drawing/2014/main" id="{AE3A2EB6-B9B8-2945-8C61-9F325F85A96D}"/>
              </a:ext>
            </a:extLst>
          </p:cNvPr>
          <p:cNvSpPr>
            <a:spLocks noGrp="1"/>
          </p:cNvSpPr>
          <p:nvPr>
            <p:ph type="body" sz="quarter" idx="10"/>
          </p:nvPr>
        </p:nvSpPr>
        <p:spPr>
          <a:xfrm>
            <a:off x="457200" y="4493408"/>
            <a:ext cx="11328242" cy="488788"/>
          </a:xfrm>
        </p:spPr>
        <p:txBody>
          <a:bodyPr/>
          <a:lstStyle>
            <a:lvl1pPr>
              <a:defRPr sz="2400" b="0" i="0">
                <a:solidFill>
                  <a:schemeClr val="bg1"/>
                </a:solidFill>
                <a:latin typeface="+mn-lt"/>
                <a:ea typeface="Roboto Light" panose="02000000000000000000"/>
              </a:defRPr>
            </a:lvl1pPr>
            <a:lvl2pPr>
              <a:defRPr sz="2400">
                <a:latin typeface="Roboto" panose="02000000000000000000" pitchFamily="2" charset="0"/>
                <a:ea typeface="Roboto" panose="02000000000000000000" pitchFamily="2" charset="0"/>
              </a:defRPr>
            </a:lvl2pPr>
            <a:lvl3pPr>
              <a:defRPr sz="2400">
                <a:latin typeface="Roboto" panose="02000000000000000000" pitchFamily="2" charset="0"/>
                <a:ea typeface="Roboto" panose="02000000000000000000" pitchFamily="2" charset="0"/>
              </a:defRPr>
            </a:lvl3pPr>
            <a:lvl4pPr>
              <a:defRPr sz="2400">
                <a:latin typeface="Roboto" panose="02000000000000000000" pitchFamily="2" charset="0"/>
                <a:ea typeface="Roboto" panose="02000000000000000000" pitchFamily="2" charset="0"/>
              </a:defRPr>
            </a:lvl4pPr>
            <a:lvl5pPr>
              <a:defRPr sz="2400">
                <a:latin typeface="Roboto" panose="02000000000000000000" pitchFamily="2" charset="0"/>
                <a:ea typeface="Roboto" panose="02000000000000000000" pitchFamily="2" charset="0"/>
              </a:defRPr>
            </a:lvl5pPr>
          </a:lstStyle>
          <a:p>
            <a:pPr lvl="0"/>
            <a:r>
              <a:rPr lang="en-US" dirty="0"/>
              <a:t>Click to edit Master text styles</a:t>
            </a:r>
          </a:p>
        </p:txBody>
      </p:sp>
      <p:sp>
        <p:nvSpPr>
          <p:cNvPr id="10" name="TextBox 9">
            <a:extLst>
              <a:ext uri="{FF2B5EF4-FFF2-40B4-BE49-F238E27FC236}">
                <a16:creationId xmlns:a16="http://schemas.microsoft.com/office/drawing/2014/main" id="{0C7B6932-A939-5349-B81B-FC92713672A4}"/>
              </a:ext>
            </a:extLst>
          </p:cNvPr>
          <p:cNvSpPr txBox="1"/>
          <p:nvPr userDrawn="1"/>
        </p:nvSpPr>
        <p:spPr>
          <a:xfrm>
            <a:off x="381000" y="6172200"/>
            <a:ext cx="41910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i="1" kern="1200" dirty="0">
                <a:solidFill>
                  <a:schemeClr val="bg1"/>
                </a:solidFill>
                <a:effectLst/>
                <a:latin typeface="Palatino Linotype" panose="02040502050505030304" pitchFamily="18" charset="0"/>
                <a:ea typeface="+mn-ea"/>
                <a:cs typeface="+mn-cs"/>
              </a:rPr>
              <a:t>For Every Pharmacist. For All of Pharmacy.</a:t>
            </a:r>
            <a:endParaRPr lang="en-US" sz="1400" kern="1200" dirty="0">
              <a:solidFill>
                <a:schemeClr val="bg1"/>
              </a:solidFill>
              <a:effectLst/>
              <a:latin typeface="Palatino Linotype" panose="02040502050505030304" pitchFamily="18" charset="0"/>
              <a:ea typeface="+mn-ea"/>
              <a:cs typeface="+mn-cs"/>
            </a:endParaRPr>
          </a:p>
        </p:txBody>
      </p:sp>
    </p:spTree>
    <p:extLst>
      <p:ext uri="{BB962C8B-B14F-4D97-AF65-F5344CB8AC3E}">
        <p14:creationId xmlns:p14="http://schemas.microsoft.com/office/powerpoint/2010/main" val="36209459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custGeom>
            <a:avLst/>
            <a:gdLst/>
            <a:ahLst/>
            <a:cxnLst/>
            <a:rect l="l" t="t" r="r" b="b"/>
            <a:pathLst>
              <a:path w="12192000" h="6858000">
                <a:moveTo>
                  <a:pt x="0" y="6858000"/>
                </a:moveTo>
                <a:lnTo>
                  <a:pt x="12191695" y="6858000"/>
                </a:lnTo>
                <a:lnTo>
                  <a:pt x="12191695" y="0"/>
                </a:lnTo>
                <a:lnTo>
                  <a:pt x="0" y="0"/>
                </a:lnTo>
                <a:lnTo>
                  <a:pt x="0" y="6858000"/>
                </a:lnTo>
                <a:close/>
              </a:path>
            </a:pathLst>
          </a:custGeom>
          <a:solidFill>
            <a:srgbClr val="4A5EAB"/>
          </a:solidFill>
        </p:spPr>
        <p:txBody>
          <a:bodyPr wrap="square" lIns="0" tIns="0" rIns="0" bIns="0" rtlCol="0"/>
          <a:lstStyle/>
          <a:p>
            <a:endParaRPr dirty="0"/>
          </a:p>
        </p:txBody>
      </p:sp>
      <p:sp>
        <p:nvSpPr>
          <p:cNvPr id="2" name="Holder 2"/>
          <p:cNvSpPr>
            <a:spLocks noGrp="1"/>
          </p:cNvSpPr>
          <p:nvPr>
            <p:ph type="ftr" sz="quarter" idx="5"/>
          </p:nvPr>
        </p:nvSpPr>
        <p:spPr>
          <a:xfrm>
            <a:off x="10058400" y="6400800"/>
            <a:ext cx="1131570" cy="184666"/>
          </a:xfrm>
        </p:spPr>
        <p:txBody>
          <a:bodyPr lIns="0" tIns="0" rIns="0" bIns="0"/>
          <a:lstStyle>
            <a:lvl1pPr>
              <a:defRPr sz="1200" b="0" i="0">
                <a:solidFill>
                  <a:schemeClr val="bg1"/>
                </a:solidFill>
                <a:latin typeface="+mn-lt"/>
                <a:cs typeface="Roboto"/>
              </a:defRPr>
            </a:lvl1pPr>
          </a:lstStyle>
          <a:p>
            <a:pPr marL="12700">
              <a:spcBef>
                <a:spcPts val="10"/>
              </a:spcBef>
            </a:pPr>
            <a:r>
              <a:rPr lang="en-US" dirty="0"/>
              <a:t>pharmacist.com</a:t>
            </a:r>
          </a:p>
        </p:txBody>
      </p:sp>
      <p:sp>
        <p:nvSpPr>
          <p:cNvPr id="4" name="Holder 4"/>
          <p:cNvSpPr>
            <a:spLocks noGrp="1"/>
          </p:cNvSpPr>
          <p:nvPr>
            <p:ph type="sldNum" sz="quarter" idx="7"/>
          </p:nvPr>
        </p:nvSpPr>
        <p:spPr/>
        <p:txBody>
          <a:bodyPr lIns="0" tIns="0" rIns="0" bIns="0"/>
          <a:lstStyle>
            <a:lvl1pPr>
              <a:defRPr sz="1200" b="0" i="0">
                <a:solidFill>
                  <a:schemeClr val="bg1"/>
                </a:solidFill>
                <a:latin typeface="Roboto"/>
                <a:cs typeface="Roboto"/>
              </a:defRPr>
            </a:lvl1pPr>
          </a:lstStyle>
          <a:p>
            <a:pPr marL="38100">
              <a:spcBef>
                <a:spcPts val="10"/>
              </a:spcBef>
            </a:pPr>
            <a:fld id="{81D60167-4931-47E6-BA6A-407CBD079E47}" type="slidenum">
              <a:rPr lang="en-US" smtClean="0"/>
              <a:pPr marL="38100">
                <a:spcBef>
                  <a:spcPts val="10"/>
                </a:spcBef>
              </a:pPr>
              <a:t>‹#›</a:t>
            </a:fld>
            <a:endParaRPr lang="en-US" dirty="0"/>
          </a:p>
        </p:txBody>
      </p:sp>
      <p:sp>
        <p:nvSpPr>
          <p:cNvPr id="6" name="Holder 2">
            <a:extLst>
              <a:ext uri="{FF2B5EF4-FFF2-40B4-BE49-F238E27FC236}">
                <a16:creationId xmlns:a16="http://schemas.microsoft.com/office/drawing/2014/main" id="{5858642C-CC26-0641-BFE4-6DDAA114E267}"/>
              </a:ext>
            </a:extLst>
          </p:cNvPr>
          <p:cNvSpPr>
            <a:spLocks noGrp="1"/>
          </p:cNvSpPr>
          <p:nvPr>
            <p:ph type="title"/>
          </p:nvPr>
        </p:nvSpPr>
        <p:spPr>
          <a:xfrm>
            <a:off x="444499" y="2286000"/>
            <a:ext cx="11328243" cy="897948"/>
          </a:xfrm>
          <a:prstGeom prst="rect">
            <a:avLst/>
          </a:prstGeom>
        </p:spPr>
        <p:txBody>
          <a:bodyPr lIns="0" tIns="0" rIns="0" bIns="0"/>
          <a:lstStyle>
            <a:lvl1pPr>
              <a:defRPr sz="5050" b="0" i="0">
                <a:solidFill>
                  <a:schemeClr val="bg1"/>
                </a:solidFill>
                <a:latin typeface="+mj-lt"/>
                <a:cs typeface="Roboto-Thin"/>
              </a:defRPr>
            </a:lvl1pPr>
          </a:lstStyle>
          <a:p>
            <a:endParaRPr dirty="0"/>
          </a:p>
        </p:txBody>
      </p:sp>
      <p:sp>
        <p:nvSpPr>
          <p:cNvPr id="7" name="Holder 3">
            <a:extLst>
              <a:ext uri="{FF2B5EF4-FFF2-40B4-BE49-F238E27FC236}">
                <a16:creationId xmlns:a16="http://schemas.microsoft.com/office/drawing/2014/main" id="{4E8452A2-A8AB-094B-9899-AD2411BBB479}"/>
              </a:ext>
            </a:extLst>
          </p:cNvPr>
          <p:cNvSpPr>
            <a:spLocks noGrp="1"/>
          </p:cNvSpPr>
          <p:nvPr>
            <p:ph type="body" idx="1"/>
          </p:nvPr>
        </p:nvSpPr>
        <p:spPr>
          <a:xfrm>
            <a:off x="444500" y="3883808"/>
            <a:ext cx="11328242" cy="307777"/>
          </a:xfrm>
        </p:spPr>
        <p:txBody>
          <a:bodyPr lIns="0" tIns="0" rIns="0" bIns="0"/>
          <a:lstStyle>
            <a:lvl1pPr>
              <a:defRPr b="0" i="0">
                <a:solidFill>
                  <a:srgbClr val="00B3AA"/>
                </a:solidFill>
                <a:latin typeface="+mn-lt"/>
                <a:ea typeface="Roboto Medium" panose="02000000000000000000"/>
              </a:defRPr>
            </a:lvl1pPr>
          </a:lstStyle>
          <a:p>
            <a:endParaRPr dirty="0"/>
          </a:p>
        </p:txBody>
      </p:sp>
      <p:sp>
        <p:nvSpPr>
          <p:cNvPr id="8" name="Text Placeholder 9">
            <a:extLst>
              <a:ext uri="{FF2B5EF4-FFF2-40B4-BE49-F238E27FC236}">
                <a16:creationId xmlns:a16="http://schemas.microsoft.com/office/drawing/2014/main" id="{AE3A2EB6-B9B8-2945-8C61-9F325F85A96D}"/>
              </a:ext>
            </a:extLst>
          </p:cNvPr>
          <p:cNvSpPr>
            <a:spLocks noGrp="1"/>
          </p:cNvSpPr>
          <p:nvPr>
            <p:ph type="body" sz="quarter" idx="10"/>
          </p:nvPr>
        </p:nvSpPr>
        <p:spPr>
          <a:xfrm>
            <a:off x="457200" y="4493407"/>
            <a:ext cx="11315542" cy="398037"/>
          </a:xfrm>
        </p:spPr>
        <p:txBody>
          <a:bodyPr/>
          <a:lstStyle>
            <a:lvl1pPr>
              <a:defRPr sz="2400" b="0" i="0">
                <a:solidFill>
                  <a:schemeClr val="bg1"/>
                </a:solidFill>
                <a:latin typeface="+mn-lt"/>
                <a:ea typeface="Roboto Light" panose="02000000000000000000"/>
              </a:defRPr>
            </a:lvl1pPr>
            <a:lvl2pPr>
              <a:defRPr sz="2400">
                <a:latin typeface="Roboto" panose="02000000000000000000" pitchFamily="2" charset="0"/>
                <a:ea typeface="Roboto" panose="02000000000000000000" pitchFamily="2" charset="0"/>
              </a:defRPr>
            </a:lvl2pPr>
            <a:lvl3pPr>
              <a:defRPr sz="2400">
                <a:latin typeface="Roboto" panose="02000000000000000000" pitchFamily="2" charset="0"/>
                <a:ea typeface="Roboto" panose="02000000000000000000" pitchFamily="2" charset="0"/>
              </a:defRPr>
            </a:lvl3pPr>
            <a:lvl4pPr>
              <a:defRPr sz="2400">
                <a:latin typeface="Roboto" panose="02000000000000000000" pitchFamily="2" charset="0"/>
                <a:ea typeface="Roboto" panose="02000000000000000000" pitchFamily="2" charset="0"/>
              </a:defRPr>
            </a:lvl4pPr>
            <a:lvl5pPr>
              <a:defRPr sz="2400">
                <a:latin typeface="Roboto" panose="02000000000000000000" pitchFamily="2" charset="0"/>
                <a:ea typeface="Roboto" panose="02000000000000000000" pitchFamily="2" charset="0"/>
              </a:defRPr>
            </a:lvl5pPr>
          </a:lstStyle>
          <a:p>
            <a:pPr lvl="0"/>
            <a:r>
              <a:rPr lang="en-US" dirty="0"/>
              <a:t>Click to edit Master text styles</a:t>
            </a:r>
          </a:p>
        </p:txBody>
      </p:sp>
      <p:sp>
        <p:nvSpPr>
          <p:cNvPr id="10" name="TextBox 9">
            <a:extLst>
              <a:ext uri="{FF2B5EF4-FFF2-40B4-BE49-F238E27FC236}">
                <a16:creationId xmlns:a16="http://schemas.microsoft.com/office/drawing/2014/main" id="{5178ADAA-D634-5D45-AA87-89AE70089E66}"/>
              </a:ext>
            </a:extLst>
          </p:cNvPr>
          <p:cNvSpPr txBox="1"/>
          <p:nvPr userDrawn="1"/>
        </p:nvSpPr>
        <p:spPr>
          <a:xfrm>
            <a:off x="381000" y="6172200"/>
            <a:ext cx="41910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i="1" kern="1200" dirty="0">
                <a:solidFill>
                  <a:schemeClr val="bg1"/>
                </a:solidFill>
                <a:effectLst/>
                <a:latin typeface="Palatino Linotype" panose="02040502050505030304" pitchFamily="18" charset="0"/>
                <a:ea typeface="+mn-ea"/>
                <a:cs typeface="+mn-cs"/>
              </a:rPr>
              <a:t>For Every Pharmacist. For All of Pharmacy.</a:t>
            </a:r>
            <a:endParaRPr lang="en-US" sz="1400" kern="1200" dirty="0">
              <a:solidFill>
                <a:schemeClr val="bg1"/>
              </a:solidFill>
              <a:effectLst/>
              <a:latin typeface="Palatino Linotype" panose="02040502050505030304" pitchFamily="18" charset="0"/>
              <a:ea typeface="+mn-ea"/>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5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EC29AE3-029F-C442-AD18-1B910002DE88}"/>
              </a:ext>
            </a:extLst>
          </p:cNvPr>
          <p:cNvSpPr/>
          <p:nvPr userDrawn="1"/>
        </p:nvSpPr>
        <p:spPr>
          <a:xfrm>
            <a:off x="0" y="1"/>
            <a:ext cx="12192000" cy="6904074"/>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Holder 2"/>
          <p:cNvSpPr>
            <a:spLocks noGrp="1"/>
          </p:cNvSpPr>
          <p:nvPr>
            <p:ph type="ctrTitle"/>
          </p:nvPr>
        </p:nvSpPr>
        <p:spPr>
          <a:xfrm>
            <a:off x="381000" y="3398520"/>
            <a:ext cx="10363200" cy="777136"/>
          </a:xfrm>
          <a:prstGeom prst="rect">
            <a:avLst/>
          </a:prstGeom>
          <a:ln>
            <a:noFill/>
          </a:ln>
        </p:spPr>
        <p:txBody>
          <a:bodyPr wrap="square" lIns="0" tIns="0" rIns="0" bIns="0">
            <a:spAutoFit/>
          </a:bodyPr>
          <a:lstStyle>
            <a:lvl1pPr>
              <a:defRPr>
                <a:ln>
                  <a:noFill/>
                </a:ln>
                <a:solidFill>
                  <a:schemeClr val="bg1"/>
                </a:solidFill>
              </a:defRPr>
            </a:lvl1pPr>
          </a:lstStyle>
          <a:p>
            <a:endParaRPr dirty="0"/>
          </a:p>
        </p:txBody>
      </p:sp>
      <p:sp>
        <p:nvSpPr>
          <p:cNvPr id="3" name="Holder 3"/>
          <p:cNvSpPr>
            <a:spLocks noGrp="1"/>
          </p:cNvSpPr>
          <p:nvPr>
            <p:ph type="subTitle" idx="4"/>
          </p:nvPr>
        </p:nvSpPr>
        <p:spPr>
          <a:xfrm>
            <a:off x="381000" y="4495800"/>
            <a:ext cx="10363200" cy="381000"/>
          </a:xfrm>
          <a:prstGeom prst="rect">
            <a:avLst/>
          </a:prstGeom>
        </p:spPr>
        <p:txBody>
          <a:bodyPr wrap="square" lIns="0" tIns="0" rIns="0" bIns="0">
            <a:spAutoFit/>
          </a:bodyPr>
          <a:lstStyle>
            <a:lvl1pPr>
              <a:defRPr>
                <a:solidFill>
                  <a:schemeClr val="bg1"/>
                </a:solidFill>
                <a:latin typeface="+mn-lt"/>
                <a:ea typeface="Roboto" panose="02000000000000000000"/>
              </a:defRPr>
            </a:lvl1pPr>
          </a:lstStyle>
          <a:p>
            <a:endParaRPr dirty="0"/>
          </a:p>
        </p:txBody>
      </p:sp>
      <p:pic>
        <p:nvPicPr>
          <p:cNvPr id="9" name="Picture 8">
            <a:extLst>
              <a:ext uri="{FF2B5EF4-FFF2-40B4-BE49-F238E27FC236}">
                <a16:creationId xmlns:a16="http://schemas.microsoft.com/office/drawing/2014/main" id="{8F1F4471-0E3B-2A4B-AB1B-762FEB5177D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81001" y="685800"/>
            <a:ext cx="2002563" cy="633182"/>
          </a:xfrm>
          <a:prstGeom prst="rect">
            <a:avLst/>
          </a:prstGeom>
        </p:spPr>
      </p:pic>
    </p:spTree>
    <p:extLst>
      <p:ext uri="{BB962C8B-B14F-4D97-AF65-F5344CB8AC3E}">
        <p14:creationId xmlns:p14="http://schemas.microsoft.com/office/powerpoint/2010/main" val="834680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44500" y="1450192"/>
            <a:ext cx="11303000" cy="777136"/>
          </a:xfrm>
          <a:prstGeom prst="rect">
            <a:avLst/>
          </a:prstGeom>
        </p:spPr>
        <p:txBody>
          <a:bodyPr lIns="0" tIns="0" rIns="0" bIns="0"/>
          <a:lstStyle>
            <a:lvl1pPr>
              <a:defRPr sz="5050" b="0" i="0">
                <a:solidFill>
                  <a:srgbClr val="4A5FAB"/>
                </a:solidFill>
                <a:latin typeface="+mj-lt"/>
                <a:cs typeface="Roboto-Thin"/>
              </a:defRPr>
            </a:lvl1pPr>
          </a:lstStyle>
          <a:p>
            <a:endParaRPr dirty="0"/>
          </a:p>
        </p:txBody>
      </p:sp>
      <p:sp>
        <p:nvSpPr>
          <p:cNvPr id="3" name="Holder 3"/>
          <p:cNvSpPr>
            <a:spLocks noGrp="1"/>
          </p:cNvSpPr>
          <p:nvPr>
            <p:ph type="body" idx="1"/>
          </p:nvPr>
        </p:nvSpPr>
        <p:spPr>
          <a:xfrm>
            <a:off x="444500" y="3185938"/>
            <a:ext cx="11303000" cy="276999"/>
          </a:xfrm>
        </p:spPr>
        <p:txBody>
          <a:bodyPr lIns="0" tIns="0" rIns="0" bIns="0"/>
          <a:lstStyle>
            <a:lvl1pPr>
              <a:defRPr b="0" i="0">
                <a:solidFill>
                  <a:srgbClr val="00B3AA"/>
                </a:solidFill>
                <a:latin typeface="+mn-lt"/>
                <a:ea typeface="Roboto Medium" panose="02000000000000000000"/>
              </a:defRPr>
            </a:lvl1pPr>
          </a:lstStyle>
          <a:p>
            <a:endParaRPr dirty="0"/>
          </a:p>
        </p:txBody>
      </p:sp>
      <p:sp>
        <p:nvSpPr>
          <p:cNvPr id="4" name="Holder 4"/>
          <p:cNvSpPr>
            <a:spLocks noGrp="1"/>
          </p:cNvSpPr>
          <p:nvPr>
            <p:ph type="ftr" sz="quarter" idx="5"/>
          </p:nvPr>
        </p:nvSpPr>
        <p:spPr/>
        <p:txBody>
          <a:bodyPr lIns="0" tIns="0" rIns="0" bIns="0"/>
          <a:lstStyle>
            <a:lvl1pPr>
              <a:defRPr sz="1200" b="0" i="0">
                <a:solidFill>
                  <a:srgbClr val="969799"/>
                </a:solidFill>
                <a:latin typeface="Roboto"/>
                <a:cs typeface="Roboto"/>
              </a:defRPr>
            </a:lvl1pPr>
          </a:lstStyle>
          <a:p>
            <a:pPr marL="12700">
              <a:lnSpc>
                <a:spcPct val="100000"/>
              </a:lnSpc>
              <a:spcBef>
                <a:spcPts val="10"/>
              </a:spcBef>
            </a:pPr>
            <a:r>
              <a:rPr dirty="0"/>
              <a:t>pharmacist.com</a:t>
            </a:r>
          </a:p>
        </p:txBody>
      </p:sp>
      <p:sp>
        <p:nvSpPr>
          <p:cNvPr id="6" name="Holder 6"/>
          <p:cNvSpPr>
            <a:spLocks noGrp="1"/>
          </p:cNvSpPr>
          <p:nvPr>
            <p:ph type="sldNum" sz="quarter" idx="7"/>
          </p:nvPr>
        </p:nvSpPr>
        <p:spPr/>
        <p:txBody>
          <a:bodyPr lIns="0" tIns="0" rIns="0" bIns="0"/>
          <a:lstStyle>
            <a:lvl1pPr>
              <a:defRPr sz="1200" b="0" i="0">
                <a:solidFill>
                  <a:srgbClr val="969799"/>
                </a:solidFill>
                <a:latin typeface="Roboto"/>
                <a:cs typeface="Roboto"/>
              </a:defRPr>
            </a:lvl1pPr>
          </a:lstStyle>
          <a:p>
            <a:pPr marL="38100">
              <a:lnSpc>
                <a:spcPct val="100000"/>
              </a:lnSpc>
              <a:spcBef>
                <a:spcPts val="10"/>
              </a:spcBef>
            </a:pPr>
            <a:fld id="{81D60167-4931-47E6-BA6A-407CBD079E47}" type="slidenum">
              <a:rPr dirty="0"/>
              <a:t>‹#›</a:t>
            </a:fld>
            <a:endParaRPr dirty="0"/>
          </a:p>
        </p:txBody>
      </p:sp>
      <p:sp>
        <p:nvSpPr>
          <p:cNvPr id="7" name="Rectangle 6">
            <a:extLst>
              <a:ext uri="{FF2B5EF4-FFF2-40B4-BE49-F238E27FC236}">
                <a16:creationId xmlns:a16="http://schemas.microsoft.com/office/drawing/2014/main" id="{80C09AD9-3BB0-1A43-8683-1B70E5E2150A}"/>
              </a:ext>
            </a:extLst>
          </p:cNvPr>
          <p:cNvSpPr/>
          <p:nvPr userDrawn="1"/>
        </p:nvSpPr>
        <p:spPr>
          <a:xfrm>
            <a:off x="0" y="0"/>
            <a:ext cx="12192000" cy="808075"/>
          </a:xfrm>
          <a:prstGeom prst="rect">
            <a:avLst/>
          </a:prstGeom>
          <a:solidFill>
            <a:srgbClr val="4A5F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0ADA10A2-1048-1449-AE68-484C792BD4F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4500" y="252185"/>
            <a:ext cx="1130395" cy="357415"/>
          </a:xfrm>
          <a:prstGeom prst="rect">
            <a:avLst/>
          </a:prstGeom>
        </p:spPr>
      </p:pic>
      <p:sp>
        <p:nvSpPr>
          <p:cNvPr id="10" name="Text Placeholder 9">
            <a:extLst>
              <a:ext uri="{FF2B5EF4-FFF2-40B4-BE49-F238E27FC236}">
                <a16:creationId xmlns:a16="http://schemas.microsoft.com/office/drawing/2014/main" id="{126C80F6-F1F1-2E47-8285-B571C3F344FF}"/>
              </a:ext>
            </a:extLst>
          </p:cNvPr>
          <p:cNvSpPr>
            <a:spLocks noGrp="1"/>
          </p:cNvSpPr>
          <p:nvPr>
            <p:ph type="body" sz="quarter" idx="10"/>
          </p:nvPr>
        </p:nvSpPr>
        <p:spPr>
          <a:xfrm>
            <a:off x="457200" y="3657600"/>
            <a:ext cx="11290300" cy="609600"/>
          </a:xfrm>
        </p:spPr>
        <p:txBody>
          <a:bodyPr/>
          <a:lstStyle>
            <a:lvl1pPr>
              <a:defRPr sz="2400" b="0" i="0">
                <a:latin typeface="+mn-lt"/>
                <a:ea typeface="Roboto Light" panose="02000000000000000000"/>
              </a:defRPr>
            </a:lvl1pPr>
            <a:lvl2pPr>
              <a:defRPr sz="2400">
                <a:latin typeface="Roboto" panose="02000000000000000000" pitchFamily="2" charset="0"/>
                <a:ea typeface="Roboto" panose="02000000000000000000" pitchFamily="2" charset="0"/>
              </a:defRPr>
            </a:lvl2pPr>
            <a:lvl3pPr>
              <a:defRPr sz="2400">
                <a:latin typeface="Roboto" panose="02000000000000000000" pitchFamily="2" charset="0"/>
                <a:ea typeface="Roboto" panose="02000000000000000000" pitchFamily="2" charset="0"/>
              </a:defRPr>
            </a:lvl3pPr>
            <a:lvl4pPr>
              <a:defRPr sz="2400">
                <a:latin typeface="Roboto" panose="02000000000000000000" pitchFamily="2" charset="0"/>
                <a:ea typeface="Roboto" panose="02000000000000000000" pitchFamily="2" charset="0"/>
              </a:defRPr>
            </a:lvl4pPr>
            <a:lvl5pPr>
              <a:defRPr sz="2400">
                <a:latin typeface="Roboto" panose="02000000000000000000" pitchFamily="2" charset="0"/>
                <a:ea typeface="Roboto" panose="02000000000000000000" pitchFamily="2" charset="0"/>
              </a:defRPr>
            </a:lvl5pPr>
          </a:lstStyle>
          <a:p>
            <a:pPr lvl="0"/>
            <a:r>
              <a:rPr lang="en-US" dirty="0"/>
              <a:t>Click to edit Master text styles</a:t>
            </a:r>
          </a:p>
        </p:txBody>
      </p:sp>
      <p:sp>
        <p:nvSpPr>
          <p:cNvPr id="11" name="TextBox 10">
            <a:extLst>
              <a:ext uri="{FF2B5EF4-FFF2-40B4-BE49-F238E27FC236}">
                <a16:creationId xmlns:a16="http://schemas.microsoft.com/office/drawing/2014/main" id="{734CF006-A965-564F-AE51-0E7F31061310}"/>
              </a:ext>
            </a:extLst>
          </p:cNvPr>
          <p:cNvSpPr txBox="1"/>
          <p:nvPr userDrawn="1"/>
        </p:nvSpPr>
        <p:spPr>
          <a:xfrm>
            <a:off x="7696200" y="304800"/>
            <a:ext cx="4191000"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i="1" kern="1200" dirty="0">
                <a:solidFill>
                  <a:schemeClr val="bg1"/>
                </a:solidFill>
                <a:effectLst/>
                <a:latin typeface="Palatino Linotype" panose="02040502050505030304" pitchFamily="18" charset="0"/>
                <a:ea typeface="+mn-ea"/>
                <a:cs typeface="+mn-cs"/>
              </a:rPr>
              <a:t>For Every Pharmacist. For All of Pharmacy.</a:t>
            </a:r>
            <a:endParaRPr lang="en-US" sz="1400" kern="1200" dirty="0">
              <a:solidFill>
                <a:schemeClr val="bg1"/>
              </a:solidFill>
              <a:effectLst/>
              <a:latin typeface="Palatino Linotype" panose="02040502050505030304" pitchFamily="18" charset="0"/>
              <a:ea typeface="+mn-ea"/>
              <a:cs typeface="+mn-cs"/>
            </a:endParaRPr>
          </a:p>
        </p:txBody>
      </p:sp>
    </p:spTree>
    <p:extLst>
      <p:ext uri="{BB962C8B-B14F-4D97-AF65-F5344CB8AC3E}">
        <p14:creationId xmlns:p14="http://schemas.microsoft.com/office/powerpoint/2010/main" val="1076922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44500" y="1450192"/>
            <a:ext cx="5651500" cy="777136"/>
          </a:xfrm>
          <a:prstGeom prst="rect">
            <a:avLst/>
          </a:prstGeom>
        </p:spPr>
        <p:txBody>
          <a:bodyPr lIns="0" tIns="0" rIns="0" bIns="0"/>
          <a:lstStyle>
            <a:lvl1pPr>
              <a:defRPr sz="5050" b="0" i="0">
                <a:solidFill>
                  <a:srgbClr val="4A5FAB"/>
                </a:solidFill>
                <a:latin typeface="+mj-lt"/>
                <a:cs typeface="Roboto-Thin"/>
              </a:defRPr>
            </a:lvl1pPr>
          </a:lstStyle>
          <a:p>
            <a:endParaRPr dirty="0"/>
          </a:p>
        </p:txBody>
      </p:sp>
      <p:sp>
        <p:nvSpPr>
          <p:cNvPr id="3" name="Holder 3"/>
          <p:cNvSpPr>
            <a:spLocks noGrp="1"/>
          </p:cNvSpPr>
          <p:nvPr>
            <p:ph type="body" idx="1"/>
          </p:nvPr>
        </p:nvSpPr>
        <p:spPr>
          <a:xfrm>
            <a:off x="444500" y="3185938"/>
            <a:ext cx="5651500" cy="276999"/>
          </a:xfrm>
        </p:spPr>
        <p:txBody>
          <a:bodyPr lIns="0" tIns="0" rIns="0" bIns="0"/>
          <a:lstStyle>
            <a:lvl1pPr>
              <a:defRPr b="0" i="0">
                <a:solidFill>
                  <a:srgbClr val="00B3AA"/>
                </a:solidFill>
                <a:latin typeface="+mn-lt"/>
                <a:ea typeface="Roboto Medium" panose="02000000000000000000"/>
              </a:defRPr>
            </a:lvl1pPr>
          </a:lstStyle>
          <a:p>
            <a:endParaRPr dirty="0"/>
          </a:p>
        </p:txBody>
      </p:sp>
      <p:sp>
        <p:nvSpPr>
          <p:cNvPr id="4" name="Holder 4"/>
          <p:cNvSpPr>
            <a:spLocks noGrp="1"/>
          </p:cNvSpPr>
          <p:nvPr>
            <p:ph type="ftr" sz="quarter" idx="5"/>
          </p:nvPr>
        </p:nvSpPr>
        <p:spPr/>
        <p:txBody>
          <a:bodyPr lIns="0" tIns="0" rIns="0" bIns="0"/>
          <a:lstStyle>
            <a:lvl1pPr>
              <a:defRPr sz="1200" b="0" i="0">
                <a:solidFill>
                  <a:srgbClr val="969799"/>
                </a:solidFill>
                <a:latin typeface="+mn-lt"/>
                <a:cs typeface="Roboto"/>
              </a:defRPr>
            </a:lvl1pPr>
          </a:lstStyle>
          <a:p>
            <a:pPr marL="12700">
              <a:spcBef>
                <a:spcPts val="10"/>
              </a:spcBef>
            </a:pPr>
            <a:r>
              <a:rPr lang="en-US" dirty="0"/>
              <a:t>pharmacist.com</a:t>
            </a:r>
          </a:p>
        </p:txBody>
      </p:sp>
      <p:sp>
        <p:nvSpPr>
          <p:cNvPr id="6" name="Holder 6"/>
          <p:cNvSpPr>
            <a:spLocks noGrp="1"/>
          </p:cNvSpPr>
          <p:nvPr>
            <p:ph type="sldNum" sz="quarter" idx="7"/>
          </p:nvPr>
        </p:nvSpPr>
        <p:spPr/>
        <p:txBody>
          <a:bodyPr lIns="0" tIns="0" rIns="0" bIns="0"/>
          <a:lstStyle>
            <a:lvl1pPr>
              <a:defRPr sz="1200" b="0" i="0">
                <a:solidFill>
                  <a:srgbClr val="969799"/>
                </a:solidFill>
                <a:latin typeface="Roboto"/>
                <a:cs typeface="Roboto"/>
              </a:defRPr>
            </a:lvl1pPr>
          </a:lstStyle>
          <a:p>
            <a:pPr marL="38100">
              <a:lnSpc>
                <a:spcPct val="100000"/>
              </a:lnSpc>
              <a:spcBef>
                <a:spcPts val="10"/>
              </a:spcBef>
            </a:pPr>
            <a:fld id="{81D60167-4931-47E6-BA6A-407CBD079E47}" type="slidenum">
              <a:rPr dirty="0"/>
              <a:t>‹#›</a:t>
            </a:fld>
            <a:endParaRPr dirty="0"/>
          </a:p>
        </p:txBody>
      </p:sp>
      <p:sp>
        <p:nvSpPr>
          <p:cNvPr id="7" name="Rectangle 6">
            <a:extLst>
              <a:ext uri="{FF2B5EF4-FFF2-40B4-BE49-F238E27FC236}">
                <a16:creationId xmlns:a16="http://schemas.microsoft.com/office/drawing/2014/main" id="{80C09AD9-3BB0-1A43-8683-1B70E5E2150A}"/>
              </a:ext>
            </a:extLst>
          </p:cNvPr>
          <p:cNvSpPr/>
          <p:nvPr userDrawn="1"/>
        </p:nvSpPr>
        <p:spPr>
          <a:xfrm>
            <a:off x="0" y="0"/>
            <a:ext cx="12192000" cy="808075"/>
          </a:xfrm>
          <a:prstGeom prst="rect">
            <a:avLst/>
          </a:prstGeom>
          <a:solidFill>
            <a:srgbClr val="4A5F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0ADA10A2-1048-1449-AE68-484C792BD4F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4500" y="252185"/>
            <a:ext cx="1130395" cy="357415"/>
          </a:xfrm>
          <a:prstGeom prst="rect">
            <a:avLst/>
          </a:prstGeom>
        </p:spPr>
      </p:pic>
      <p:sp>
        <p:nvSpPr>
          <p:cNvPr id="10" name="Text Placeholder 9">
            <a:extLst>
              <a:ext uri="{FF2B5EF4-FFF2-40B4-BE49-F238E27FC236}">
                <a16:creationId xmlns:a16="http://schemas.microsoft.com/office/drawing/2014/main" id="{126C80F6-F1F1-2E47-8285-B571C3F344FF}"/>
              </a:ext>
            </a:extLst>
          </p:cNvPr>
          <p:cNvSpPr>
            <a:spLocks noGrp="1"/>
          </p:cNvSpPr>
          <p:nvPr>
            <p:ph type="body" sz="quarter" idx="10"/>
          </p:nvPr>
        </p:nvSpPr>
        <p:spPr>
          <a:xfrm>
            <a:off x="457200" y="3657600"/>
            <a:ext cx="5638800" cy="369332"/>
          </a:xfrm>
        </p:spPr>
        <p:txBody>
          <a:bodyPr/>
          <a:lstStyle>
            <a:lvl1pPr>
              <a:defRPr sz="2400" b="0" i="0">
                <a:latin typeface="+mn-lt"/>
                <a:ea typeface="Roboto Light" panose="02000000000000000000"/>
              </a:defRPr>
            </a:lvl1pPr>
            <a:lvl2pPr>
              <a:defRPr sz="2400">
                <a:latin typeface="Roboto" panose="02000000000000000000" pitchFamily="2" charset="0"/>
                <a:ea typeface="Roboto" panose="02000000000000000000" pitchFamily="2" charset="0"/>
              </a:defRPr>
            </a:lvl2pPr>
            <a:lvl3pPr>
              <a:defRPr sz="2400">
                <a:latin typeface="Roboto" panose="02000000000000000000" pitchFamily="2" charset="0"/>
                <a:ea typeface="Roboto" panose="02000000000000000000" pitchFamily="2" charset="0"/>
              </a:defRPr>
            </a:lvl3pPr>
            <a:lvl4pPr>
              <a:defRPr sz="2400">
                <a:latin typeface="Roboto" panose="02000000000000000000" pitchFamily="2" charset="0"/>
                <a:ea typeface="Roboto" panose="02000000000000000000" pitchFamily="2" charset="0"/>
              </a:defRPr>
            </a:lvl4pPr>
            <a:lvl5pPr>
              <a:defRPr sz="2400">
                <a:latin typeface="Roboto" panose="02000000000000000000" pitchFamily="2" charset="0"/>
                <a:ea typeface="Roboto" panose="02000000000000000000" pitchFamily="2" charset="0"/>
              </a:defRPr>
            </a:lvl5pPr>
          </a:lstStyle>
          <a:p>
            <a:pPr lvl="0"/>
            <a:r>
              <a:rPr lang="en-US" dirty="0"/>
              <a:t>Click to edit Master text styles</a:t>
            </a:r>
          </a:p>
        </p:txBody>
      </p:sp>
      <p:sp>
        <p:nvSpPr>
          <p:cNvPr id="11" name="TextBox 10">
            <a:extLst>
              <a:ext uri="{FF2B5EF4-FFF2-40B4-BE49-F238E27FC236}">
                <a16:creationId xmlns:a16="http://schemas.microsoft.com/office/drawing/2014/main" id="{734CF006-A965-564F-AE51-0E7F31061310}"/>
              </a:ext>
            </a:extLst>
          </p:cNvPr>
          <p:cNvSpPr txBox="1"/>
          <p:nvPr userDrawn="1"/>
        </p:nvSpPr>
        <p:spPr>
          <a:xfrm>
            <a:off x="7696200" y="304800"/>
            <a:ext cx="4191000"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i="1" kern="1200" dirty="0">
                <a:solidFill>
                  <a:schemeClr val="bg1"/>
                </a:solidFill>
                <a:effectLst/>
                <a:latin typeface="Palatino Linotype" panose="02040502050505030304" pitchFamily="18" charset="0"/>
                <a:ea typeface="+mn-ea"/>
                <a:cs typeface="+mn-cs"/>
              </a:rPr>
              <a:t>For Every Pharmacist. For All of Pharmacy.</a:t>
            </a:r>
            <a:endParaRPr lang="en-US" sz="1400" kern="1200" dirty="0">
              <a:solidFill>
                <a:schemeClr val="bg1"/>
              </a:solidFill>
              <a:effectLst/>
              <a:latin typeface="Palatino Linotype" panose="02040502050505030304" pitchFamily="18" charset="0"/>
              <a:ea typeface="+mn-ea"/>
              <a:cs typeface="+mn-cs"/>
            </a:endParaRPr>
          </a:p>
        </p:txBody>
      </p:sp>
      <p:sp>
        <p:nvSpPr>
          <p:cNvPr id="9" name="Picture Placeholder 8">
            <a:extLst>
              <a:ext uri="{FF2B5EF4-FFF2-40B4-BE49-F238E27FC236}">
                <a16:creationId xmlns:a16="http://schemas.microsoft.com/office/drawing/2014/main" id="{EDDE6905-DD40-8E45-BB5C-1B206C41290A}"/>
              </a:ext>
            </a:extLst>
          </p:cNvPr>
          <p:cNvSpPr>
            <a:spLocks noGrp="1"/>
          </p:cNvSpPr>
          <p:nvPr>
            <p:ph type="pic" sz="quarter" idx="11"/>
          </p:nvPr>
        </p:nvSpPr>
        <p:spPr>
          <a:xfrm>
            <a:off x="7086600" y="1447800"/>
            <a:ext cx="4648200" cy="3352800"/>
          </a:xfrm>
        </p:spPr>
        <p:txBody>
          <a:bodyPr/>
          <a:lstStyle/>
          <a:p>
            <a:endParaRPr lang="en-US" dirty="0"/>
          </a:p>
        </p:txBody>
      </p:sp>
      <p:sp>
        <p:nvSpPr>
          <p:cNvPr id="13" name="Text Placeholder 12">
            <a:extLst>
              <a:ext uri="{FF2B5EF4-FFF2-40B4-BE49-F238E27FC236}">
                <a16:creationId xmlns:a16="http://schemas.microsoft.com/office/drawing/2014/main" id="{D1E82340-A787-B148-997F-A1D347CAF8BF}"/>
              </a:ext>
            </a:extLst>
          </p:cNvPr>
          <p:cNvSpPr>
            <a:spLocks noGrp="1"/>
          </p:cNvSpPr>
          <p:nvPr>
            <p:ph type="body" sz="quarter" idx="12"/>
          </p:nvPr>
        </p:nvSpPr>
        <p:spPr>
          <a:xfrm>
            <a:off x="7086600" y="5029200"/>
            <a:ext cx="4648200" cy="923330"/>
          </a:xfrm>
        </p:spPr>
        <p:txBody>
          <a:bodyPr/>
          <a:lstStyle>
            <a:lvl1pPr>
              <a:defRPr sz="1200" b="0" i="0">
                <a:latin typeface="+mn-lt"/>
                <a:ea typeface="Roboto" panose="02000000000000000000" pitchFamily="2" charset="0"/>
                <a:cs typeface="Roboto" panose="02000000000000000000" pitchFamily="2" charset="0"/>
              </a:defRPr>
            </a:lvl1pPr>
            <a:lvl2pPr>
              <a:defRPr sz="1200" b="0" i="0">
                <a:latin typeface="+mn-lt"/>
                <a:ea typeface="Roboto" panose="02000000000000000000" pitchFamily="2" charset="0"/>
                <a:cs typeface="Roboto" panose="02000000000000000000" pitchFamily="2" charset="0"/>
              </a:defRPr>
            </a:lvl2pPr>
            <a:lvl3pPr>
              <a:defRPr sz="1200" b="0" i="0">
                <a:latin typeface="+mn-lt"/>
                <a:ea typeface="Roboto" panose="02000000000000000000" pitchFamily="2" charset="0"/>
                <a:cs typeface="Roboto" panose="02000000000000000000" pitchFamily="2" charset="0"/>
              </a:defRPr>
            </a:lvl3pPr>
            <a:lvl4pPr>
              <a:defRPr sz="1200" b="0" i="0">
                <a:latin typeface="+mn-lt"/>
                <a:ea typeface="Roboto" panose="02000000000000000000" pitchFamily="2" charset="0"/>
                <a:cs typeface="Roboto" panose="02000000000000000000" pitchFamily="2" charset="0"/>
              </a:defRPr>
            </a:lvl4pPr>
            <a:lvl5pPr>
              <a:defRPr sz="1200" b="0" i="0">
                <a:latin typeface="+mn-lt"/>
                <a:ea typeface="Roboto" panose="02000000000000000000" pitchFamily="2" charset="0"/>
                <a:cs typeface="Roboto"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9038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3" name="Holder 3"/>
          <p:cNvSpPr>
            <a:spLocks noGrp="1"/>
          </p:cNvSpPr>
          <p:nvPr>
            <p:ph type="body" idx="1"/>
          </p:nvPr>
        </p:nvSpPr>
        <p:spPr>
          <a:xfrm>
            <a:off x="444500" y="2743200"/>
            <a:ext cx="5651500" cy="276999"/>
          </a:xfrm>
        </p:spPr>
        <p:txBody>
          <a:bodyPr lIns="0" tIns="0" rIns="0" bIns="0"/>
          <a:lstStyle>
            <a:lvl1pPr>
              <a:defRPr b="0" i="0">
                <a:solidFill>
                  <a:srgbClr val="00B3AA"/>
                </a:solidFill>
                <a:latin typeface="+mn-lt"/>
                <a:ea typeface="Roboto Medium" panose="02000000000000000000"/>
              </a:defRPr>
            </a:lvl1pPr>
          </a:lstStyle>
          <a:p>
            <a:endParaRPr dirty="0"/>
          </a:p>
        </p:txBody>
      </p:sp>
      <p:sp>
        <p:nvSpPr>
          <p:cNvPr id="4" name="Holder 4"/>
          <p:cNvSpPr>
            <a:spLocks noGrp="1"/>
          </p:cNvSpPr>
          <p:nvPr>
            <p:ph type="ftr" sz="quarter" idx="5"/>
          </p:nvPr>
        </p:nvSpPr>
        <p:spPr/>
        <p:txBody>
          <a:bodyPr lIns="0" tIns="0" rIns="0" bIns="0"/>
          <a:lstStyle>
            <a:lvl1pPr>
              <a:defRPr sz="1200" b="0" i="0">
                <a:solidFill>
                  <a:srgbClr val="969799"/>
                </a:solidFill>
                <a:latin typeface="+mn-lt"/>
                <a:cs typeface="Roboto"/>
              </a:defRPr>
            </a:lvl1pPr>
          </a:lstStyle>
          <a:p>
            <a:pPr marL="12700">
              <a:spcBef>
                <a:spcPts val="10"/>
              </a:spcBef>
            </a:pPr>
            <a:r>
              <a:rPr lang="en-US" dirty="0"/>
              <a:t>pharmacist.com</a:t>
            </a:r>
          </a:p>
        </p:txBody>
      </p:sp>
      <p:sp>
        <p:nvSpPr>
          <p:cNvPr id="6" name="Holder 6"/>
          <p:cNvSpPr>
            <a:spLocks noGrp="1"/>
          </p:cNvSpPr>
          <p:nvPr>
            <p:ph type="sldNum" sz="quarter" idx="7"/>
          </p:nvPr>
        </p:nvSpPr>
        <p:spPr/>
        <p:txBody>
          <a:bodyPr lIns="0" tIns="0" rIns="0" bIns="0"/>
          <a:lstStyle>
            <a:lvl1pPr>
              <a:defRPr sz="1200" b="0" i="0">
                <a:solidFill>
                  <a:srgbClr val="969799"/>
                </a:solidFill>
                <a:latin typeface="Roboto"/>
                <a:cs typeface="Roboto"/>
              </a:defRPr>
            </a:lvl1pPr>
          </a:lstStyle>
          <a:p>
            <a:pPr marL="38100">
              <a:lnSpc>
                <a:spcPct val="100000"/>
              </a:lnSpc>
              <a:spcBef>
                <a:spcPts val="10"/>
              </a:spcBef>
            </a:pPr>
            <a:fld id="{81D60167-4931-47E6-BA6A-407CBD079E47}" type="slidenum">
              <a:rPr dirty="0"/>
              <a:t>‹#›</a:t>
            </a:fld>
            <a:endParaRPr dirty="0"/>
          </a:p>
        </p:txBody>
      </p:sp>
      <p:sp>
        <p:nvSpPr>
          <p:cNvPr id="7" name="Rectangle 6">
            <a:extLst>
              <a:ext uri="{FF2B5EF4-FFF2-40B4-BE49-F238E27FC236}">
                <a16:creationId xmlns:a16="http://schemas.microsoft.com/office/drawing/2014/main" id="{80C09AD9-3BB0-1A43-8683-1B70E5E2150A}"/>
              </a:ext>
            </a:extLst>
          </p:cNvPr>
          <p:cNvSpPr/>
          <p:nvPr userDrawn="1"/>
        </p:nvSpPr>
        <p:spPr>
          <a:xfrm>
            <a:off x="0" y="0"/>
            <a:ext cx="12192000" cy="808075"/>
          </a:xfrm>
          <a:prstGeom prst="rect">
            <a:avLst/>
          </a:prstGeom>
          <a:solidFill>
            <a:srgbClr val="4A5F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0ADA10A2-1048-1449-AE68-484C792BD4F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4500" y="252185"/>
            <a:ext cx="1130395" cy="357415"/>
          </a:xfrm>
          <a:prstGeom prst="rect">
            <a:avLst/>
          </a:prstGeom>
        </p:spPr>
      </p:pic>
      <p:sp>
        <p:nvSpPr>
          <p:cNvPr id="11" name="TextBox 10">
            <a:extLst>
              <a:ext uri="{FF2B5EF4-FFF2-40B4-BE49-F238E27FC236}">
                <a16:creationId xmlns:a16="http://schemas.microsoft.com/office/drawing/2014/main" id="{734CF006-A965-564F-AE51-0E7F31061310}"/>
              </a:ext>
            </a:extLst>
          </p:cNvPr>
          <p:cNvSpPr txBox="1"/>
          <p:nvPr userDrawn="1"/>
        </p:nvSpPr>
        <p:spPr>
          <a:xfrm>
            <a:off x="7696200" y="304800"/>
            <a:ext cx="4191000"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i="1" kern="1200" dirty="0">
                <a:solidFill>
                  <a:schemeClr val="bg1"/>
                </a:solidFill>
                <a:effectLst/>
                <a:latin typeface="Palatino Linotype" panose="02040502050505030304" pitchFamily="18" charset="0"/>
                <a:ea typeface="+mn-ea"/>
                <a:cs typeface="+mn-cs"/>
              </a:rPr>
              <a:t>For Every Pharmacist. For All of Pharmacy.</a:t>
            </a:r>
            <a:endParaRPr lang="en-US" sz="1400" kern="1200" dirty="0">
              <a:solidFill>
                <a:schemeClr val="bg1"/>
              </a:solidFill>
              <a:effectLst/>
              <a:latin typeface="Palatino Linotype" panose="02040502050505030304" pitchFamily="18" charset="0"/>
              <a:ea typeface="+mn-ea"/>
              <a:cs typeface="+mn-cs"/>
            </a:endParaRPr>
          </a:p>
        </p:txBody>
      </p:sp>
      <p:sp>
        <p:nvSpPr>
          <p:cNvPr id="14" name="Text Placeholder 13">
            <a:extLst>
              <a:ext uri="{FF2B5EF4-FFF2-40B4-BE49-F238E27FC236}">
                <a16:creationId xmlns:a16="http://schemas.microsoft.com/office/drawing/2014/main" id="{3913E056-797F-C44D-BC3B-D4C1329B5B18}"/>
              </a:ext>
            </a:extLst>
          </p:cNvPr>
          <p:cNvSpPr>
            <a:spLocks noGrp="1"/>
          </p:cNvSpPr>
          <p:nvPr>
            <p:ph type="body" sz="quarter" idx="10"/>
          </p:nvPr>
        </p:nvSpPr>
        <p:spPr>
          <a:xfrm>
            <a:off x="444500" y="3276600"/>
            <a:ext cx="11353800" cy="1846659"/>
          </a:xfrm>
        </p:spPr>
        <p:txBody>
          <a:bodyPr numCol="2"/>
          <a:lstStyle>
            <a:lvl1pPr>
              <a:defRPr sz="2400" b="0" i="0">
                <a:latin typeface="+mn-lt"/>
                <a:ea typeface="Roboto Light" panose="02000000000000000000"/>
              </a:defRPr>
            </a:lvl1pPr>
            <a:lvl2pPr>
              <a:defRPr sz="2400" b="0" i="0">
                <a:latin typeface="+mn-lt"/>
                <a:ea typeface="Roboto Light" panose="02000000000000000000"/>
              </a:defRPr>
            </a:lvl2pPr>
            <a:lvl3pPr>
              <a:defRPr sz="2400" b="0" i="0">
                <a:latin typeface="+mn-lt"/>
                <a:ea typeface="Roboto Light" panose="02000000000000000000"/>
              </a:defRPr>
            </a:lvl3pPr>
            <a:lvl4pPr>
              <a:defRPr sz="2400" b="0" i="0">
                <a:latin typeface="+mn-lt"/>
                <a:ea typeface="Roboto Light" panose="02000000000000000000"/>
              </a:defRPr>
            </a:lvl4pPr>
            <a:lvl5pPr>
              <a:defRPr sz="2400" b="0" i="0">
                <a:latin typeface="+mn-lt"/>
                <a:ea typeface="Roboto Light" panose="0200000000000000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Holder 2">
            <a:extLst>
              <a:ext uri="{FF2B5EF4-FFF2-40B4-BE49-F238E27FC236}">
                <a16:creationId xmlns:a16="http://schemas.microsoft.com/office/drawing/2014/main" id="{F34F3816-759B-4F4C-974A-D4F68393FF50}"/>
              </a:ext>
            </a:extLst>
          </p:cNvPr>
          <p:cNvSpPr>
            <a:spLocks noGrp="1"/>
          </p:cNvSpPr>
          <p:nvPr>
            <p:ph type="title"/>
          </p:nvPr>
        </p:nvSpPr>
        <p:spPr>
          <a:xfrm>
            <a:off x="444500" y="1450192"/>
            <a:ext cx="5651500" cy="777136"/>
          </a:xfrm>
          <a:prstGeom prst="rect">
            <a:avLst/>
          </a:prstGeom>
        </p:spPr>
        <p:txBody>
          <a:bodyPr lIns="0" tIns="0" rIns="0" bIns="0"/>
          <a:lstStyle>
            <a:lvl1pPr>
              <a:defRPr sz="5050" b="0" i="0">
                <a:solidFill>
                  <a:srgbClr val="4A5FAB"/>
                </a:solidFill>
                <a:latin typeface="+mj-lt"/>
                <a:cs typeface="Roboto-Thin"/>
              </a:defRPr>
            </a:lvl1pPr>
          </a:lstStyle>
          <a:p>
            <a:endParaRPr dirty="0"/>
          </a:p>
        </p:txBody>
      </p:sp>
    </p:spTree>
    <p:extLst>
      <p:ext uri="{BB962C8B-B14F-4D97-AF65-F5344CB8AC3E}">
        <p14:creationId xmlns:p14="http://schemas.microsoft.com/office/powerpoint/2010/main" val="3953438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3" name="Holder 3"/>
          <p:cNvSpPr>
            <a:spLocks noGrp="1"/>
          </p:cNvSpPr>
          <p:nvPr>
            <p:ph type="body" idx="1"/>
          </p:nvPr>
        </p:nvSpPr>
        <p:spPr>
          <a:xfrm>
            <a:off x="444500" y="1890538"/>
            <a:ext cx="5651500" cy="276999"/>
          </a:xfrm>
        </p:spPr>
        <p:txBody>
          <a:bodyPr lIns="0" tIns="0" rIns="0" bIns="0"/>
          <a:lstStyle>
            <a:lvl1pPr>
              <a:defRPr b="0" i="0">
                <a:solidFill>
                  <a:srgbClr val="00B3AA"/>
                </a:solidFill>
                <a:latin typeface="+mn-lt"/>
                <a:ea typeface="Roboto Medium" panose="02000000000000000000"/>
              </a:defRPr>
            </a:lvl1pPr>
          </a:lstStyle>
          <a:p>
            <a:endParaRPr dirty="0"/>
          </a:p>
        </p:txBody>
      </p:sp>
      <p:sp>
        <p:nvSpPr>
          <p:cNvPr id="4" name="Holder 4"/>
          <p:cNvSpPr>
            <a:spLocks noGrp="1"/>
          </p:cNvSpPr>
          <p:nvPr>
            <p:ph type="ftr" sz="quarter" idx="5"/>
          </p:nvPr>
        </p:nvSpPr>
        <p:spPr/>
        <p:txBody>
          <a:bodyPr lIns="0" tIns="0" rIns="0" bIns="0"/>
          <a:lstStyle>
            <a:lvl1pPr>
              <a:defRPr sz="1200" b="0" i="0">
                <a:solidFill>
                  <a:srgbClr val="969799"/>
                </a:solidFill>
                <a:latin typeface="Roboto"/>
                <a:cs typeface="Roboto"/>
              </a:defRPr>
            </a:lvl1pPr>
          </a:lstStyle>
          <a:p>
            <a:pPr marL="12700">
              <a:lnSpc>
                <a:spcPct val="100000"/>
              </a:lnSpc>
              <a:spcBef>
                <a:spcPts val="10"/>
              </a:spcBef>
            </a:pPr>
            <a:r>
              <a:rPr dirty="0"/>
              <a:t>pharmacist.com</a:t>
            </a:r>
          </a:p>
        </p:txBody>
      </p:sp>
      <p:sp>
        <p:nvSpPr>
          <p:cNvPr id="6" name="Holder 6"/>
          <p:cNvSpPr>
            <a:spLocks noGrp="1"/>
          </p:cNvSpPr>
          <p:nvPr>
            <p:ph type="sldNum" sz="quarter" idx="7"/>
          </p:nvPr>
        </p:nvSpPr>
        <p:spPr/>
        <p:txBody>
          <a:bodyPr lIns="0" tIns="0" rIns="0" bIns="0"/>
          <a:lstStyle>
            <a:lvl1pPr>
              <a:defRPr sz="1200" b="0" i="0">
                <a:solidFill>
                  <a:srgbClr val="969799"/>
                </a:solidFill>
                <a:latin typeface="Roboto"/>
                <a:cs typeface="Roboto"/>
              </a:defRPr>
            </a:lvl1pPr>
          </a:lstStyle>
          <a:p>
            <a:pPr marL="38100">
              <a:lnSpc>
                <a:spcPct val="100000"/>
              </a:lnSpc>
              <a:spcBef>
                <a:spcPts val="10"/>
              </a:spcBef>
            </a:pPr>
            <a:fld id="{81D60167-4931-47E6-BA6A-407CBD079E47}" type="slidenum">
              <a:rPr dirty="0"/>
              <a:t>‹#›</a:t>
            </a:fld>
            <a:endParaRPr dirty="0"/>
          </a:p>
        </p:txBody>
      </p:sp>
      <p:sp>
        <p:nvSpPr>
          <p:cNvPr id="7" name="Rectangle 6">
            <a:extLst>
              <a:ext uri="{FF2B5EF4-FFF2-40B4-BE49-F238E27FC236}">
                <a16:creationId xmlns:a16="http://schemas.microsoft.com/office/drawing/2014/main" id="{80C09AD9-3BB0-1A43-8683-1B70E5E2150A}"/>
              </a:ext>
            </a:extLst>
          </p:cNvPr>
          <p:cNvSpPr/>
          <p:nvPr userDrawn="1"/>
        </p:nvSpPr>
        <p:spPr>
          <a:xfrm>
            <a:off x="0" y="0"/>
            <a:ext cx="12192000" cy="808075"/>
          </a:xfrm>
          <a:prstGeom prst="rect">
            <a:avLst/>
          </a:prstGeom>
          <a:solidFill>
            <a:srgbClr val="4A5F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0ADA10A2-1048-1449-AE68-484C792BD4F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4500" y="252185"/>
            <a:ext cx="1130395" cy="357415"/>
          </a:xfrm>
          <a:prstGeom prst="rect">
            <a:avLst/>
          </a:prstGeom>
        </p:spPr>
      </p:pic>
      <p:sp>
        <p:nvSpPr>
          <p:cNvPr id="11" name="TextBox 10">
            <a:extLst>
              <a:ext uri="{FF2B5EF4-FFF2-40B4-BE49-F238E27FC236}">
                <a16:creationId xmlns:a16="http://schemas.microsoft.com/office/drawing/2014/main" id="{734CF006-A965-564F-AE51-0E7F31061310}"/>
              </a:ext>
            </a:extLst>
          </p:cNvPr>
          <p:cNvSpPr txBox="1"/>
          <p:nvPr userDrawn="1"/>
        </p:nvSpPr>
        <p:spPr>
          <a:xfrm>
            <a:off x="7696200" y="304800"/>
            <a:ext cx="4191000"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i="1" kern="1200" dirty="0">
                <a:solidFill>
                  <a:schemeClr val="bg1"/>
                </a:solidFill>
                <a:effectLst/>
                <a:latin typeface="Palatino Linotype" panose="02040502050505030304" pitchFamily="18" charset="0"/>
                <a:ea typeface="+mn-ea"/>
                <a:cs typeface="+mn-cs"/>
              </a:rPr>
              <a:t>For Every Pharmacist. For All of Pharmacy.</a:t>
            </a:r>
            <a:endParaRPr lang="en-US" sz="1400" kern="1200" dirty="0">
              <a:solidFill>
                <a:schemeClr val="bg1"/>
              </a:solidFill>
              <a:effectLst/>
              <a:latin typeface="Palatino Linotype" panose="02040502050505030304" pitchFamily="18" charset="0"/>
              <a:ea typeface="+mn-ea"/>
              <a:cs typeface="+mn-cs"/>
            </a:endParaRPr>
          </a:p>
        </p:txBody>
      </p:sp>
      <p:sp>
        <p:nvSpPr>
          <p:cNvPr id="14" name="Text Placeholder 13">
            <a:extLst>
              <a:ext uri="{FF2B5EF4-FFF2-40B4-BE49-F238E27FC236}">
                <a16:creationId xmlns:a16="http://schemas.microsoft.com/office/drawing/2014/main" id="{3913E056-797F-C44D-BC3B-D4C1329B5B18}"/>
              </a:ext>
            </a:extLst>
          </p:cNvPr>
          <p:cNvSpPr>
            <a:spLocks noGrp="1"/>
          </p:cNvSpPr>
          <p:nvPr>
            <p:ph type="body" sz="quarter" idx="10"/>
          </p:nvPr>
        </p:nvSpPr>
        <p:spPr>
          <a:xfrm>
            <a:off x="457200" y="2438400"/>
            <a:ext cx="11353800" cy="1846659"/>
          </a:xfrm>
        </p:spPr>
        <p:txBody>
          <a:bodyPr numCol="1"/>
          <a:lstStyle>
            <a:lvl1pPr>
              <a:defRPr sz="2400" b="0" i="0">
                <a:latin typeface="+mn-lt"/>
                <a:ea typeface="Roboto Light" panose="02000000000000000000"/>
              </a:defRPr>
            </a:lvl1pPr>
            <a:lvl2pPr>
              <a:defRPr sz="2400" b="0" i="0">
                <a:latin typeface="+mn-lt"/>
                <a:ea typeface="Roboto Light" panose="02000000000000000000"/>
              </a:defRPr>
            </a:lvl2pPr>
            <a:lvl3pPr>
              <a:defRPr sz="2400" b="0" i="0">
                <a:latin typeface="+mn-lt"/>
                <a:ea typeface="Roboto Light" panose="02000000000000000000"/>
              </a:defRPr>
            </a:lvl3pPr>
            <a:lvl4pPr>
              <a:defRPr sz="2400" b="0" i="0">
                <a:latin typeface="+mn-lt"/>
                <a:ea typeface="Roboto Light" panose="02000000000000000000"/>
              </a:defRPr>
            </a:lvl4pPr>
            <a:lvl5pPr>
              <a:defRPr sz="2400" b="0" i="0">
                <a:latin typeface="+mn-lt"/>
                <a:ea typeface="Roboto Light" panose="0200000000000000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78292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4" name="Holder 4"/>
          <p:cNvSpPr>
            <a:spLocks noGrp="1"/>
          </p:cNvSpPr>
          <p:nvPr>
            <p:ph type="ftr" sz="quarter" idx="5"/>
          </p:nvPr>
        </p:nvSpPr>
        <p:spPr/>
        <p:txBody>
          <a:bodyPr lIns="0" tIns="0" rIns="0" bIns="0"/>
          <a:lstStyle>
            <a:lvl1pPr>
              <a:defRPr sz="1200" b="0" i="0">
                <a:solidFill>
                  <a:srgbClr val="969799"/>
                </a:solidFill>
                <a:latin typeface="+mn-lt"/>
                <a:cs typeface="Roboto"/>
              </a:defRPr>
            </a:lvl1pPr>
          </a:lstStyle>
          <a:p>
            <a:pPr marL="12700">
              <a:spcBef>
                <a:spcPts val="10"/>
              </a:spcBef>
            </a:pPr>
            <a:r>
              <a:rPr lang="en-US" dirty="0"/>
              <a:t>pharmacist.com</a:t>
            </a:r>
          </a:p>
        </p:txBody>
      </p:sp>
      <p:sp>
        <p:nvSpPr>
          <p:cNvPr id="6" name="Holder 6"/>
          <p:cNvSpPr>
            <a:spLocks noGrp="1"/>
          </p:cNvSpPr>
          <p:nvPr>
            <p:ph type="sldNum" sz="quarter" idx="7"/>
          </p:nvPr>
        </p:nvSpPr>
        <p:spPr/>
        <p:txBody>
          <a:bodyPr lIns="0" tIns="0" rIns="0" bIns="0"/>
          <a:lstStyle>
            <a:lvl1pPr>
              <a:defRPr sz="1200" b="0" i="0">
                <a:solidFill>
                  <a:srgbClr val="969799"/>
                </a:solidFill>
                <a:latin typeface="Roboto"/>
                <a:cs typeface="Roboto"/>
              </a:defRPr>
            </a:lvl1pPr>
          </a:lstStyle>
          <a:p>
            <a:pPr marL="38100">
              <a:lnSpc>
                <a:spcPct val="100000"/>
              </a:lnSpc>
              <a:spcBef>
                <a:spcPts val="10"/>
              </a:spcBef>
            </a:pPr>
            <a:fld id="{81D60167-4931-47E6-BA6A-407CBD079E47}" type="slidenum">
              <a:rPr dirty="0"/>
              <a:t>‹#›</a:t>
            </a:fld>
            <a:endParaRPr dirty="0"/>
          </a:p>
        </p:txBody>
      </p:sp>
      <p:sp>
        <p:nvSpPr>
          <p:cNvPr id="7" name="Rectangle 6">
            <a:extLst>
              <a:ext uri="{FF2B5EF4-FFF2-40B4-BE49-F238E27FC236}">
                <a16:creationId xmlns:a16="http://schemas.microsoft.com/office/drawing/2014/main" id="{80C09AD9-3BB0-1A43-8683-1B70E5E2150A}"/>
              </a:ext>
            </a:extLst>
          </p:cNvPr>
          <p:cNvSpPr/>
          <p:nvPr userDrawn="1"/>
        </p:nvSpPr>
        <p:spPr>
          <a:xfrm>
            <a:off x="0" y="0"/>
            <a:ext cx="12192000" cy="808075"/>
          </a:xfrm>
          <a:prstGeom prst="rect">
            <a:avLst/>
          </a:prstGeom>
          <a:solidFill>
            <a:srgbClr val="4A5F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0ADA10A2-1048-1449-AE68-484C792BD4F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4500" y="252185"/>
            <a:ext cx="1130395" cy="357415"/>
          </a:xfrm>
          <a:prstGeom prst="rect">
            <a:avLst/>
          </a:prstGeom>
        </p:spPr>
      </p:pic>
      <p:sp>
        <p:nvSpPr>
          <p:cNvPr id="10" name="Text Placeholder 9">
            <a:extLst>
              <a:ext uri="{FF2B5EF4-FFF2-40B4-BE49-F238E27FC236}">
                <a16:creationId xmlns:a16="http://schemas.microsoft.com/office/drawing/2014/main" id="{126C80F6-F1F1-2E47-8285-B571C3F344FF}"/>
              </a:ext>
            </a:extLst>
          </p:cNvPr>
          <p:cNvSpPr>
            <a:spLocks noGrp="1"/>
          </p:cNvSpPr>
          <p:nvPr>
            <p:ph type="body" sz="quarter" idx="10"/>
          </p:nvPr>
        </p:nvSpPr>
        <p:spPr>
          <a:xfrm>
            <a:off x="457200" y="5486400"/>
            <a:ext cx="5638800" cy="369332"/>
          </a:xfrm>
        </p:spPr>
        <p:txBody>
          <a:bodyPr/>
          <a:lstStyle>
            <a:lvl1pPr>
              <a:defRPr sz="2400" b="0" i="0">
                <a:latin typeface="+mn-lt"/>
                <a:ea typeface="Roboto Light" panose="02000000000000000000"/>
              </a:defRPr>
            </a:lvl1pPr>
            <a:lvl2pPr>
              <a:defRPr sz="2400">
                <a:latin typeface="Roboto" panose="02000000000000000000" pitchFamily="2" charset="0"/>
                <a:ea typeface="Roboto" panose="02000000000000000000" pitchFamily="2" charset="0"/>
              </a:defRPr>
            </a:lvl2pPr>
            <a:lvl3pPr>
              <a:defRPr sz="2400">
                <a:latin typeface="Roboto" panose="02000000000000000000" pitchFamily="2" charset="0"/>
                <a:ea typeface="Roboto" panose="02000000000000000000" pitchFamily="2" charset="0"/>
              </a:defRPr>
            </a:lvl3pPr>
            <a:lvl4pPr>
              <a:defRPr sz="2400">
                <a:latin typeface="Roboto" panose="02000000000000000000" pitchFamily="2" charset="0"/>
                <a:ea typeface="Roboto" panose="02000000000000000000" pitchFamily="2" charset="0"/>
              </a:defRPr>
            </a:lvl4pPr>
            <a:lvl5pPr>
              <a:defRPr sz="2400">
                <a:latin typeface="Roboto" panose="02000000000000000000" pitchFamily="2" charset="0"/>
                <a:ea typeface="Roboto" panose="02000000000000000000" pitchFamily="2" charset="0"/>
              </a:defRPr>
            </a:lvl5pPr>
          </a:lstStyle>
          <a:p>
            <a:pPr lvl="0"/>
            <a:r>
              <a:rPr lang="en-US" dirty="0"/>
              <a:t>Click to edit Master text styles</a:t>
            </a:r>
          </a:p>
        </p:txBody>
      </p:sp>
      <p:sp>
        <p:nvSpPr>
          <p:cNvPr id="11" name="TextBox 10">
            <a:extLst>
              <a:ext uri="{FF2B5EF4-FFF2-40B4-BE49-F238E27FC236}">
                <a16:creationId xmlns:a16="http://schemas.microsoft.com/office/drawing/2014/main" id="{734CF006-A965-564F-AE51-0E7F31061310}"/>
              </a:ext>
            </a:extLst>
          </p:cNvPr>
          <p:cNvSpPr txBox="1"/>
          <p:nvPr userDrawn="1"/>
        </p:nvSpPr>
        <p:spPr>
          <a:xfrm>
            <a:off x="7696200" y="304800"/>
            <a:ext cx="4191000"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i="1" kern="1200" dirty="0">
                <a:solidFill>
                  <a:schemeClr val="bg1"/>
                </a:solidFill>
                <a:effectLst/>
                <a:latin typeface="Palatino Linotype" panose="02040502050505030304" pitchFamily="18" charset="0"/>
                <a:ea typeface="+mn-ea"/>
                <a:cs typeface="+mn-cs"/>
              </a:rPr>
              <a:t>For Every Pharmacist. For All of Pharmacy.</a:t>
            </a:r>
            <a:endParaRPr lang="en-US" sz="1400" kern="1200" dirty="0">
              <a:solidFill>
                <a:schemeClr val="bg1"/>
              </a:solidFill>
              <a:effectLst/>
              <a:latin typeface="Palatino Linotype" panose="02040502050505030304" pitchFamily="18" charset="0"/>
              <a:ea typeface="+mn-ea"/>
              <a:cs typeface="+mn-cs"/>
            </a:endParaRPr>
          </a:p>
        </p:txBody>
      </p:sp>
      <p:sp>
        <p:nvSpPr>
          <p:cNvPr id="13" name="Text Placeholder 12">
            <a:extLst>
              <a:ext uri="{FF2B5EF4-FFF2-40B4-BE49-F238E27FC236}">
                <a16:creationId xmlns:a16="http://schemas.microsoft.com/office/drawing/2014/main" id="{D1E82340-A787-B148-997F-A1D347CAF8BF}"/>
              </a:ext>
            </a:extLst>
          </p:cNvPr>
          <p:cNvSpPr>
            <a:spLocks noGrp="1"/>
          </p:cNvSpPr>
          <p:nvPr>
            <p:ph type="body" sz="quarter" idx="12"/>
          </p:nvPr>
        </p:nvSpPr>
        <p:spPr>
          <a:xfrm>
            <a:off x="457200" y="4343400"/>
            <a:ext cx="1295400" cy="369332"/>
          </a:xfrm>
        </p:spPr>
        <p:txBody>
          <a:bodyPr/>
          <a:lstStyle>
            <a:lvl1pPr algn="ctr">
              <a:defRPr sz="1200" b="0" i="0">
                <a:latin typeface="+mn-lt"/>
                <a:ea typeface="Roboto" panose="02000000000000000000"/>
                <a:cs typeface="Roboto" panose="02000000000000000000"/>
              </a:defRPr>
            </a:lvl1pPr>
            <a:lvl2pPr>
              <a:defRPr sz="1200" b="0" i="0">
                <a:latin typeface="Roboto" panose="02000000000000000000" pitchFamily="2" charset="0"/>
                <a:ea typeface="Roboto" panose="02000000000000000000" pitchFamily="2" charset="0"/>
                <a:cs typeface="Roboto" panose="02000000000000000000" pitchFamily="2" charset="0"/>
              </a:defRPr>
            </a:lvl2pPr>
            <a:lvl3pPr>
              <a:defRPr sz="1200" b="0" i="0">
                <a:latin typeface="Roboto" panose="02000000000000000000" pitchFamily="2" charset="0"/>
                <a:ea typeface="Roboto" panose="02000000000000000000" pitchFamily="2" charset="0"/>
                <a:cs typeface="Roboto" panose="02000000000000000000" pitchFamily="2" charset="0"/>
              </a:defRPr>
            </a:lvl3pPr>
            <a:lvl4pPr>
              <a:defRPr sz="1200" b="0" i="0">
                <a:latin typeface="Roboto" panose="02000000000000000000" pitchFamily="2" charset="0"/>
                <a:ea typeface="Roboto" panose="02000000000000000000" pitchFamily="2" charset="0"/>
                <a:cs typeface="Roboto" panose="02000000000000000000" pitchFamily="2" charset="0"/>
              </a:defRPr>
            </a:lvl4pPr>
            <a:lvl5pPr>
              <a:defRPr sz="1200" b="0" i="0">
                <a:latin typeface="Roboto" panose="02000000000000000000" pitchFamily="2" charset="0"/>
                <a:ea typeface="Roboto" panose="02000000000000000000" pitchFamily="2" charset="0"/>
                <a:cs typeface="Roboto" panose="02000000000000000000" pitchFamily="2" charset="0"/>
              </a:defRPr>
            </a:lvl5pPr>
          </a:lstStyle>
          <a:p>
            <a:pPr lvl="0"/>
            <a:r>
              <a:rPr lang="en-US" dirty="0"/>
              <a:t>Click to edit Master text styles</a:t>
            </a:r>
          </a:p>
        </p:txBody>
      </p:sp>
      <p:sp>
        <p:nvSpPr>
          <p:cNvPr id="12" name="Holder 2">
            <a:extLst>
              <a:ext uri="{FF2B5EF4-FFF2-40B4-BE49-F238E27FC236}">
                <a16:creationId xmlns:a16="http://schemas.microsoft.com/office/drawing/2014/main" id="{2CB83DA7-2A17-C24F-91B8-97CA054DF45C}"/>
              </a:ext>
            </a:extLst>
          </p:cNvPr>
          <p:cNvSpPr>
            <a:spLocks noGrp="1"/>
          </p:cNvSpPr>
          <p:nvPr>
            <p:ph type="title"/>
          </p:nvPr>
        </p:nvSpPr>
        <p:spPr>
          <a:xfrm>
            <a:off x="444500" y="1450192"/>
            <a:ext cx="7708900" cy="777136"/>
          </a:xfrm>
          <a:prstGeom prst="rect">
            <a:avLst/>
          </a:prstGeom>
        </p:spPr>
        <p:txBody>
          <a:bodyPr lIns="0" tIns="0" rIns="0" bIns="0"/>
          <a:lstStyle>
            <a:lvl1pPr>
              <a:defRPr sz="5050" b="0" i="0">
                <a:solidFill>
                  <a:srgbClr val="4A5FAB"/>
                </a:solidFill>
                <a:latin typeface="+mj-lt"/>
                <a:cs typeface="Roboto-Thin"/>
              </a:defRPr>
            </a:lvl1pPr>
          </a:lstStyle>
          <a:p>
            <a:endParaRPr dirty="0"/>
          </a:p>
        </p:txBody>
      </p:sp>
      <p:sp>
        <p:nvSpPr>
          <p:cNvPr id="14" name="Picture Placeholder 13">
            <a:extLst>
              <a:ext uri="{FF2B5EF4-FFF2-40B4-BE49-F238E27FC236}">
                <a16:creationId xmlns:a16="http://schemas.microsoft.com/office/drawing/2014/main" id="{AE5501DA-78C4-B644-9A2C-A0F75FABB9A7}"/>
              </a:ext>
            </a:extLst>
          </p:cNvPr>
          <p:cNvSpPr>
            <a:spLocks noGrp="1"/>
          </p:cNvSpPr>
          <p:nvPr>
            <p:ph type="pic" sz="quarter" idx="13"/>
          </p:nvPr>
        </p:nvSpPr>
        <p:spPr>
          <a:xfrm>
            <a:off x="457200" y="2819400"/>
            <a:ext cx="1295400" cy="1295400"/>
          </a:xfrm>
        </p:spPr>
        <p:txBody>
          <a:bodyPr/>
          <a:lstStyle/>
          <a:p>
            <a:endParaRPr lang="en-US" dirty="0"/>
          </a:p>
        </p:txBody>
      </p:sp>
      <p:sp>
        <p:nvSpPr>
          <p:cNvPr id="20" name="Picture Placeholder 13">
            <a:extLst>
              <a:ext uri="{FF2B5EF4-FFF2-40B4-BE49-F238E27FC236}">
                <a16:creationId xmlns:a16="http://schemas.microsoft.com/office/drawing/2014/main" id="{655760BC-289A-7C4B-BD21-2B341241D1FE}"/>
              </a:ext>
            </a:extLst>
          </p:cNvPr>
          <p:cNvSpPr>
            <a:spLocks noGrp="1"/>
          </p:cNvSpPr>
          <p:nvPr>
            <p:ph type="pic" sz="quarter" idx="14"/>
          </p:nvPr>
        </p:nvSpPr>
        <p:spPr>
          <a:xfrm>
            <a:off x="2441448" y="2819400"/>
            <a:ext cx="1295400" cy="1295400"/>
          </a:xfrm>
        </p:spPr>
        <p:txBody>
          <a:bodyPr/>
          <a:lstStyle/>
          <a:p>
            <a:endParaRPr lang="en-US" dirty="0"/>
          </a:p>
        </p:txBody>
      </p:sp>
      <p:sp>
        <p:nvSpPr>
          <p:cNvPr id="21" name="Picture Placeholder 13">
            <a:extLst>
              <a:ext uri="{FF2B5EF4-FFF2-40B4-BE49-F238E27FC236}">
                <a16:creationId xmlns:a16="http://schemas.microsoft.com/office/drawing/2014/main" id="{675774EE-7433-C54A-BC57-E32A6E4EB6B4}"/>
              </a:ext>
            </a:extLst>
          </p:cNvPr>
          <p:cNvSpPr>
            <a:spLocks noGrp="1"/>
          </p:cNvSpPr>
          <p:nvPr>
            <p:ph type="pic" sz="quarter" idx="15"/>
          </p:nvPr>
        </p:nvSpPr>
        <p:spPr>
          <a:xfrm>
            <a:off x="4425696" y="2819400"/>
            <a:ext cx="1295400" cy="1295400"/>
          </a:xfrm>
        </p:spPr>
        <p:txBody>
          <a:bodyPr/>
          <a:lstStyle/>
          <a:p>
            <a:endParaRPr lang="en-US" dirty="0"/>
          </a:p>
        </p:txBody>
      </p:sp>
      <p:sp>
        <p:nvSpPr>
          <p:cNvPr id="22" name="Picture Placeholder 13">
            <a:extLst>
              <a:ext uri="{FF2B5EF4-FFF2-40B4-BE49-F238E27FC236}">
                <a16:creationId xmlns:a16="http://schemas.microsoft.com/office/drawing/2014/main" id="{45CFE02B-1D2B-5B47-B1CB-F06C9A9E0F8F}"/>
              </a:ext>
            </a:extLst>
          </p:cNvPr>
          <p:cNvSpPr>
            <a:spLocks noGrp="1"/>
          </p:cNvSpPr>
          <p:nvPr>
            <p:ph type="pic" sz="quarter" idx="16"/>
          </p:nvPr>
        </p:nvSpPr>
        <p:spPr>
          <a:xfrm>
            <a:off x="6409944" y="2819400"/>
            <a:ext cx="1295400" cy="1295400"/>
          </a:xfrm>
        </p:spPr>
        <p:txBody>
          <a:bodyPr/>
          <a:lstStyle/>
          <a:p>
            <a:endParaRPr lang="en-US" dirty="0"/>
          </a:p>
        </p:txBody>
      </p:sp>
      <p:sp>
        <p:nvSpPr>
          <p:cNvPr id="23" name="Picture Placeholder 13">
            <a:extLst>
              <a:ext uri="{FF2B5EF4-FFF2-40B4-BE49-F238E27FC236}">
                <a16:creationId xmlns:a16="http://schemas.microsoft.com/office/drawing/2014/main" id="{401F0E7A-22DE-C046-9210-E075306A57C8}"/>
              </a:ext>
            </a:extLst>
          </p:cNvPr>
          <p:cNvSpPr>
            <a:spLocks noGrp="1"/>
          </p:cNvSpPr>
          <p:nvPr>
            <p:ph type="pic" sz="quarter" idx="17"/>
          </p:nvPr>
        </p:nvSpPr>
        <p:spPr>
          <a:xfrm>
            <a:off x="8394192" y="2819400"/>
            <a:ext cx="1295400" cy="1295400"/>
          </a:xfrm>
        </p:spPr>
        <p:txBody>
          <a:bodyPr/>
          <a:lstStyle/>
          <a:p>
            <a:endParaRPr lang="en-US" dirty="0"/>
          </a:p>
        </p:txBody>
      </p:sp>
      <p:sp>
        <p:nvSpPr>
          <p:cNvPr id="24" name="Picture Placeholder 13">
            <a:extLst>
              <a:ext uri="{FF2B5EF4-FFF2-40B4-BE49-F238E27FC236}">
                <a16:creationId xmlns:a16="http://schemas.microsoft.com/office/drawing/2014/main" id="{15097E72-70CB-4F4D-952E-AD3E305ECA55}"/>
              </a:ext>
            </a:extLst>
          </p:cNvPr>
          <p:cNvSpPr>
            <a:spLocks noGrp="1"/>
          </p:cNvSpPr>
          <p:nvPr>
            <p:ph type="pic" sz="quarter" idx="18"/>
          </p:nvPr>
        </p:nvSpPr>
        <p:spPr>
          <a:xfrm>
            <a:off x="10378440" y="2819400"/>
            <a:ext cx="1295400" cy="1295400"/>
          </a:xfrm>
        </p:spPr>
        <p:txBody>
          <a:bodyPr/>
          <a:lstStyle/>
          <a:p>
            <a:endParaRPr lang="en-US" dirty="0"/>
          </a:p>
        </p:txBody>
      </p:sp>
      <p:sp>
        <p:nvSpPr>
          <p:cNvPr id="25" name="Text Placeholder 12">
            <a:extLst>
              <a:ext uri="{FF2B5EF4-FFF2-40B4-BE49-F238E27FC236}">
                <a16:creationId xmlns:a16="http://schemas.microsoft.com/office/drawing/2014/main" id="{F2EB6677-61E0-644A-8EBF-3FF2A9559207}"/>
              </a:ext>
            </a:extLst>
          </p:cNvPr>
          <p:cNvSpPr>
            <a:spLocks noGrp="1"/>
          </p:cNvSpPr>
          <p:nvPr>
            <p:ph type="body" sz="quarter" idx="19"/>
          </p:nvPr>
        </p:nvSpPr>
        <p:spPr>
          <a:xfrm>
            <a:off x="2434590" y="4343400"/>
            <a:ext cx="1295400" cy="369332"/>
          </a:xfrm>
        </p:spPr>
        <p:txBody>
          <a:bodyPr/>
          <a:lstStyle>
            <a:lvl1pPr algn="ctr">
              <a:defRPr sz="1200" b="0" i="0">
                <a:latin typeface="+mn-lt"/>
                <a:ea typeface="Roboto" panose="02000000000000000000"/>
                <a:cs typeface="Roboto" panose="02000000000000000000"/>
              </a:defRPr>
            </a:lvl1pPr>
            <a:lvl2pPr>
              <a:defRPr sz="1200" b="0" i="0">
                <a:latin typeface="Roboto" panose="02000000000000000000" pitchFamily="2" charset="0"/>
                <a:ea typeface="Roboto" panose="02000000000000000000" pitchFamily="2" charset="0"/>
                <a:cs typeface="Roboto" panose="02000000000000000000" pitchFamily="2" charset="0"/>
              </a:defRPr>
            </a:lvl2pPr>
            <a:lvl3pPr>
              <a:defRPr sz="1200" b="0" i="0">
                <a:latin typeface="Roboto" panose="02000000000000000000" pitchFamily="2" charset="0"/>
                <a:ea typeface="Roboto" panose="02000000000000000000" pitchFamily="2" charset="0"/>
                <a:cs typeface="Roboto" panose="02000000000000000000" pitchFamily="2" charset="0"/>
              </a:defRPr>
            </a:lvl3pPr>
            <a:lvl4pPr>
              <a:defRPr sz="1200" b="0" i="0">
                <a:latin typeface="Roboto" panose="02000000000000000000" pitchFamily="2" charset="0"/>
                <a:ea typeface="Roboto" panose="02000000000000000000" pitchFamily="2" charset="0"/>
                <a:cs typeface="Roboto" panose="02000000000000000000" pitchFamily="2" charset="0"/>
              </a:defRPr>
            </a:lvl4pPr>
            <a:lvl5pPr>
              <a:defRPr sz="1200" b="0" i="0">
                <a:latin typeface="Roboto" panose="02000000000000000000" pitchFamily="2" charset="0"/>
                <a:ea typeface="Roboto" panose="02000000000000000000" pitchFamily="2" charset="0"/>
                <a:cs typeface="Roboto" panose="02000000000000000000" pitchFamily="2" charset="0"/>
              </a:defRPr>
            </a:lvl5pPr>
          </a:lstStyle>
          <a:p>
            <a:pPr lvl="0"/>
            <a:r>
              <a:rPr lang="en-US" dirty="0"/>
              <a:t>Click to edit Master text styles</a:t>
            </a:r>
          </a:p>
        </p:txBody>
      </p:sp>
      <p:sp>
        <p:nvSpPr>
          <p:cNvPr id="26" name="Text Placeholder 12">
            <a:extLst>
              <a:ext uri="{FF2B5EF4-FFF2-40B4-BE49-F238E27FC236}">
                <a16:creationId xmlns:a16="http://schemas.microsoft.com/office/drawing/2014/main" id="{63D11B55-AD5A-2648-A276-5D7414119572}"/>
              </a:ext>
            </a:extLst>
          </p:cNvPr>
          <p:cNvSpPr>
            <a:spLocks noGrp="1"/>
          </p:cNvSpPr>
          <p:nvPr>
            <p:ph type="body" sz="quarter" idx="20"/>
          </p:nvPr>
        </p:nvSpPr>
        <p:spPr>
          <a:xfrm>
            <a:off x="4434840" y="4343400"/>
            <a:ext cx="1295400" cy="369332"/>
          </a:xfrm>
        </p:spPr>
        <p:txBody>
          <a:bodyPr/>
          <a:lstStyle>
            <a:lvl1pPr algn="ctr">
              <a:defRPr sz="1200" b="0" i="0">
                <a:latin typeface="+mn-lt"/>
                <a:ea typeface="Roboto" panose="02000000000000000000"/>
                <a:cs typeface="Roboto" panose="02000000000000000000"/>
              </a:defRPr>
            </a:lvl1pPr>
            <a:lvl2pPr>
              <a:defRPr sz="1200" b="0" i="0">
                <a:latin typeface="Roboto" panose="02000000000000000000" pitchFamily="2" charset="0"/>
                <a:ea typeface="Roboto" panose="02000000000000000000" pitchFamily="2" charset="0"/>
                <a:cs typeface="Roboto" panose="02000000000000000000" pitchFamily="2" charset="0"/>
              </a:defRPr>
            </a:lvl2pPr>
            <a:lvl3pPr>
              <a:defRPr sz="1200" b="0" i="0">
                <a:latin typeface="Roboto" panose="02000000000000000000" pitchFamily="2" charset="0"/>
                <a:ea typeface="Roboto" panose="02000000000000000000" pitchFamily="2" charset="0"/>
                <a:cs typeface="Roboto" panose="02000000000000000000" pitchFamily="2" charset="0"/>
              </a:defRPr>
            </a:lvl3pPr>
            <a:lvl4pPr>
              <a:defRPr sz="1200" b="0" i="0">
                <a:latin typeface="Roboto" panose="02000000000000000000" pitchFamily="2" charset="0"/>
                <a:ea typeface="Roboto" panose="02000000000000000000" pitchFamily="2" charset="0"/>
                <a:cs typeface="Roboto" panose="02000000000000000000" pitchFamily="2" charset="0"/>
              </a:defRPr>
            </a:lvl4pPr>
            <a:lvl5pPr>
              <a:defRPr sz="1200" b="0" i="0">
                <a:latin typeface="Roboto" panose="02000000000000000000" pitchFamily="2" charset="0"/>
                <a:ea typeface="Roboto" panose="02000000000000000000" pitchFamily="2" charset="0"/>
                <a:cs typeface="Roboto" panose="02000000000000000000" pitchFamily="2" charset="0"/>
              </a:defRPr>
            </a:lvl5pPr>
          </a:lstStyle>
          <a:p>
            <a:pPr lvl="0"/>
            <a:r>
              <a:rPr lang="en-US" dirty="0"/>
              <a:t>Click to edit Master text styles</a:t>
            </a:r>
          </a:p>
        </p:txBody>
      </p:sp>
      <p:sp>
        <p:nvSpPr>
          <p:cNvPr id="27" name="Text Placeholder 12">
            <a:extLst>
              <a:ext uri="{FF2B5EF4-FFF2-40B4-BE49-F238E27FC236}">
                <a16:creationId xmlns:a16="http://schemas.microsoft.com/office/drawing/2014/main" id="{8DF7ECB7-60B2-CA4F-ACF6-5411665AC48B}"/>
              </a:ext>
            </a:extLst>
          </p:cNvPr>
          <p:cNvSpPr>
            <a:spLocks noGrp="1"/>
          </p:cNvSpPr>
          <p:nvPr>
            <p:ph type="body" sz="quarter" idx="21"/>
          </p:nvPr>
        </p:nvSpPr>
        <p:spPr>
          <a:xfrm>
            <a:off x="6412230" y="4343400"/>
            <a:ext cx="1295400" cy="369332"/>
          </a:xfrm>
        </p:spPr>
        <p:txBody>
          <a:bodyPr/>
          <a:lstStyle>
            <a:lvl1pPr algn="ctr">
              <a:defRPr sz="1200" b="0" i="0">
                <a:latin typeface="+mn-lt"/>
                <a:ea typeface="Roboto" panose="02000000000000000000"/>
                <a:cs typeface="Roboto" panose="02000000000000000000"/>
              </a:defRPr>
            </a:lvl1pPr>
            <a:lvl2pPr>
              <a:defRPr sz="1200" b="0" i="0">
                <a:latin typeface="Roboto" panose="02000000000000000000" pitchFamily="2" charset="0"/>
                <a:ea typeface="Roboto" panose="02000000000000000000" pitchFamily="2" charset="0"/>
                <a:cs typeface="Roboto" panose="02000000000000000000" pitchFamily="2" charset="0"/>
              </a:defRPr>
            </a:lvl2pPr>
            <a:lvl3pPr>
              <a:defRPr sz="1200" b="0" i="0">
                <a:latin typeface="Roboto" panose="02000000000000000000" pitchFamily="2" charset="0"/>
                <a:ea typeface="Roboto" panose="02000000000000000000" pitchFamily="2" charset="0"/>
                <a:cs typeface="Roboto" panose="02000000000000000000" pitchFamily="2" charset="0"/>
              </a:defRPr>
            </a:lvl3pPr>
            <a:lvl4pPr>
              <a:defRPr sz="1200" b="0" i="0">
                <a:latin typeface="Roboto" panose="02000000000000000000" pitchFamily="2" charset="0"/>
                <a:ea typeface="Roboto" panose="02000000000000000000" pitchFamily="2" charset="0"/>
                <a:cs typeface="Roboto" panose="02000000000000000000" pitchFamily="2" charset="0"/>
              </a:defRPr>
            </a:lvl4pPr>
            <a:lvl5pPr>
              <a:defRPr sz="1200" b="0" i="0">
                <a:latin typeface="Roboto" panose="02000000000000000000" pitchFamily="2" charset="0"/>
                <a:ea typeface="Roboto" panose="02000000000000000000" pitchFamily="2" charset="0"/>
                <a:cs typeface="Roboto" panose="02000000000000000000" pitchFamily="2" charset="0"/>
              </a:defRPr>
            </a:lvl5pPr>
          </a:lstStyle>
          <a:p>
            <a:pPr lvl="0"/>
            <a:r>
              <a:rPr lang="en-US" dirty="0"/>
              <a:t>Click to edit Master text styles</a:t>
            </a:r>
          </a:p>
        </p:txBody>
      </p:sp>
      <p:sp>
        <p:nvSpPr>
          <p:cNvPr id="28" name="Text Placeholder 12">
            <a:extLst>
              <a:ext uri="{FF2B5EF4-FFF2-40B4-BE49-F238E27FC236}">
                <a16:creationId xmlns:a16="http://schemas.microsoft.com/office/drawing/2014/main" id="{B22B8401-07CC-B34B-B77C-E70BEED250C3}"/>
              </a:ext>
            </a:extLst>
          </p:cNvPr>
          <p:cNvSpPr>
            <a:spLocks noGrp="1"/>
          </p:cNvSpPr>
          <p:nvPr>
            <p:ph type="body" sz="quarter" idx="22"/>
          </p:nvPr>
        </p:nvSpPr>
        <p:spPr>
          <a:xfrm>
            <a:off x="8378190" y="4343400"/>
            <a:ext cx="1295400" cy="369332"/>
          </a:xfrm>
        </p:spPr>
        <p:txBody>
          <a:bodyPr/>
          <a:lstStyle>
            <a:lvl1pPr algn="ctr">
              <a:defRPr sz="1200" b="0" i="0">
                <a:latin typeface="+mn-lt"/>
                <a:ea typeface="Roboto" panose="02000000000000000000"/>
                <a:cs typeface="Roboto" panose="02000000000000000000"/>
              </a:defRPr>
            </a:lvl1pPr>
            <a:lvl2pPr>
              <a:defRPr sz="1200" b="0" i="0">
                <a:latin typeface="Roboto" panose="02000000000000000000" pitchFamily="2" charset="0"/>
                <a:ea typeface="Roboto" panose="02000000000000000000" pitchFamily="2" charset="0"/>
                <a:cs typeface="Roboto" panose="02000000000000000000" pitchFamily="2" charset="0"/>
              </a:defRPr>
            </a:lvl2pPr>
            <a:lvl3pPr>
              <a:defRPr sz="1200" b="0" i="0">
                <a:latin typeface="Roboto" panose="02000000000000000000" pitchFamily="2" charset="0"/>
                <a:ea typeface="Roboto" panose="02000000000000000000" pitchFamily="2" charset="0"/>
                <a:cs typeface="Roboto" panose="02000000000000000000" pitchFamily="2" charset="0"/>
              </a:defRPr>
            </a:lvl3pPr>
            <a:lvl4pPr>
              <a:defRPr sz="1200" b="0" i="0">
                <a:latin typeface="Roboto" panose="02000000000000000000" pitchFamily="2" charset="0"/>
                <a:ea typeface="Roboto" panose="02000000000000000000" pitchFamily="2" charset="0"/>
                <a:cs typeface="Roboto" panose="02000000000000000000" pitchFamily="2" charset="0"/>
              </a:defRPr>
            </a:lvl4pPr>
            <a:lvl5pPr>
              <a:defRPr sz="1200" b="0" i="0">
                <a:latin typeface="Roboto" panose="02000000000000000000" pitchFamily="2" charset="0"/>
                <a:ea typeface="Roboto" panose="02000000000000000000" pitchFamily="2" charset="0"/>
                <a:cs typeface="Roboto" panose="02000000000000000000" pitchFamily="2" charset="0"/>
              </a:defRPr>
            </a:lvl5pPr>
          </a:lstStyle>
          <a:p>
            <a:pPr lvl="0"/>
            <a:r>
              <a:rPr lang="en-US" dirty="0"/>
              <a:t>Click to edit Master text styles</a:t>
            </a:r>
          </a:p>
        </p:txBody>
      </p:sp>
      <p:sp>
        <p:nvSpPr>
          <p:cNvPr id="29" name="Text Placeholder 12">
            <a:extLst>
              <a:ext uri="{FF2B5EF4-FFF2-40B4-BE49-F238E27FC236}">
                <a16:creationId xmlns:a16="http://schemas.microsoft.com/office/drawing/2014/main" id="{9EEE706D-7F38-644D-B9E3-6F38750A3704}"/>
              </a:ext>
            </a:extLst>
          </p:cNvPr>
          <p:cNvSpPr>
            <a:spLocks noGrp="1"/>
          </p:cNvSpPr>
          <p:nvPr>
            <p:ph type="body" sz="quarter" idx="23"/>
          </p:nvPr>
        </p:nvSpPr>
        <p:spPr>
          <a:xfrm>
            <a:off x="10355580" y="4343400"/>
            <a:ext cx="1295400" cy="369332"/>
          </a:xfrm>
        </p:spPr>
        <p:txBody>
          <a:bodyPr/>
          <a:lstStyle>
            <a:lvl1pPr algn="ctr">
              <a:defRPr sz="1200" b="0" i="0">
                <a:latin typeface="+mn-lt"/>
                <a:ea typeface="Roboto" panose="02000000000000000000"/>
                <a:cs typeface="Roboto" panose="02000000000000000000"/>
              </a:defRPr>
            </a:lvl1pPr>
            <a:lvl2pPr>
              <a:defRPr sz="1200" b="0" i="0">
                <a:latin typeface="Roboto" panose="02000000000000000000" pitchFamily="2" charset="0"/>
                <a:ea typeface="Roboto" panose="02000000000000000000" pitchFamily="2" charset="0"/>
                <a:cs typeface="Roboto" panose="02000000000000000000" pitchFamily="2" charset="0"/>
              </a:defRPr>
            </a:lvl2pPr>
            <a:lvl3pPr>
              <a:defRPr sz="1200" b="0" i="0">
                <a:latin typeface="Roboto" panose="02000000000000000000" pitchFamily="2" charset="0"/>
                <a:ea typeface="Roboto" panose="02000000000000000000" pitchFamily="2" charset="0"/>
                <a:cs typeface="Roboto" panose="02000000000000000000" pitchFamily="2" charset="0"/>
              </a:defRPr>
            </a:lvl3pPr>
            <a:lvl4pPr>
              <a:defRPr sz="1200" b="0" i="0">
                <a:latin typeface="Roboto" panose="02000000000000000000" pitchFamily="2" charset="0"/>
                <a:ea typeface="Roboto" panose="02000000000000000000" pitchFamily="2" charset="0"/>
                <a:cs typeface="Roboto" panose="02000000000000000000" pitchFamily="2" charset="0"/>
              </a:defRPr>
            </a:lvl4pPr>
            <a:lvl5pPr>
              <a:defRPr sz="1200" b="0" i="0">
                <a:latin typeface="Roboto" panose="02000000000000000000" pitchFamily="2" charset="0"/>
                <a:ea typeface="Roboto" panose="02000000000000000000" pitchFamily="2" charset="0"/>
                <a:cs typeface="Roboto" panose="02000000000000000000" pitchFamily="2" charset="0"/>
              </a:defRPr>
            </a:lvl5pPr>
          </a:lstStyle>
          <a:p>
            <a:pPr lvl="0"/>
            <a:r>
              <a:rPr lang="en-US" dirty="0"/>
              <a:t>Click to edit Master text styles</a:t>
            </a:r>
          </a:p>
        </p:txBody>
      </p:sp>
    </p:spTree>
    <p:extLst>
      <p:ext uri="{BB962C8B-B14F-4D97-AF65-F5344CB8AC3E}">
        <p14:creationId xmlns:p14="http://schemas.microsoft.com/office/powerpoint/2010/main" val="339105418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Holder 3"/>
          <p:cNvSpPr>
            <a:spLocks noGrp="1"/>
          </p:cNvSpPr>
          <p:nvPr>
            <p:ph type="body" idx="1"/>
          </p:nvPr>
        </p:nvSpPr>
        <p:spPr>
          <a:xfrm>
            <a:off x="444500" y="3185938"/>
            <a:ext cx="11303000" cy="2346960"/>
          </a:xfrm>
          <a:prstGeom prst="rect">
            <a:avLst/>
          </a:prstGeom>
        </p:spPr>
        <p:txBody>
          <a:bodyPr wrap="square" lIns="0" tIns="0" rIns="0" bIns="0">
            <a:spAutoFit/>
          </a:bodyPr>
          <a:lstStyle>
            <a:lvl1pPr>
              <a:defRPr b="0" i="0">
                <a:solidFill>
                  <a:schemeClr val="tx1"/>
                </a:solidFill>
              </a:defRPr>
            </a:lvl1pPr>
          </a:lstStyle>
          <a:p>
            <a:endParaRPr dirty="0"/>
          </a:p>
        </p:txBody>
      </p:sp>
      <p:sp>
        <p:nvSpPr>
          <p:cNvPr id="4" name="Holder 4"/>
          <p:cNvSpPr>
            <a:spLocks noGrp="1"/>
          </p:cNvSpPr>
          <p:nvPr>
            <p:ph type="ftr" sz="quarter" idx="5"/>
          </p:nvPr>
        </p:nvSpPr>
        <p:spPr>
          <a:xfrm>
            <a:off x="10134600" y="6400800"/>
            <a:ext cx="1131570" cy="184666"/>
          </a:xfrm>
          <a:prstGeom prst="rect">
            <a:avLst/>
          </a:prstGeom>
        </p:spPr>
        <p:txBody>
          <a:bodyPr wrap="square" lIns="0" tIns="0" rIns="0" bIns="0">
            <a:spAutoFit/>
          </a:bodyPr>
          <a:lstStyle>
            <a:lvl1pPr>
              <a:defRPr sz="1200" b="0" i="0">
                <a:solidFill>
                  <a:srgbClr val="969799"/>
                </a:solidFill>
                <a:latin typeface="+mn-lt"/>
                <a:cs typeface="Roboto"/>
              </a:defRPr>
            </a:lvl1pPr>
          </a:lstStyle>
          <a:p>
            <a:pPr marL="12700">
              <a:spcBef>
                <a:spcPts val="10"/>
              </a:spcBef>
            </a:pPr>
            <a:r>
              <a:rPr lang="en-US" dirty="0"/>
              <a:t>pharmacist.com</a:t>
            </a:r>
          </a:p>
        </p:txBody>
      </p:sp>
      <p:sp>
        <p:nvSpPr>
          <p:cNvPr id="6" name="Holder 6"/>
          <p:cNvSpPr>
            <a:spLocks noGrp="1"/>
          </p:cNvSpPr>
          <p:nvPr>
            <p:ph type="sldNum" sz="quarter" idx="7"/>
          </p:nvPr>
        </p:nvSpPr>
        <p:spPr>
          <a:xfrm>
            <a:off x="11480957" y="6400800"/>
            <a:ext cx="266543" cy="184666"/>
          </a:xfrm>
          <a:prstGeom prst="rect">
            <a:avLst/>
          </a:prstGeom>
        </p:spPr>
        <p:txBody>
          <a:bodyPr wrap="square" lIns="0" tIns="0" rIns="0" bIns="0">
            <a:spAutoFit/>
          </a:bodyPr>
          <a:lstStyle>
            <a:lvl1pPr>
              <a:defRPr sz="1200" b="0" i="0">
                <a:solidFill>
                  <a:srgbClr val="969799"/>
                </a:solidFill>
                <a:latin typeface="+mn-lt"/>
                <a:cs typeface="Roboto"/>
              </a:defRPr>
            </a:lvl1pPr>
          </a:lstStyle>
          <a:p>
            <a:pPr marL="38100">
              <a:spcBef>
                <a:spcPts val="10"/>
              </a:spcBef>
            </a:pPr>
            <a:fld id="{81D60167-4931-47E6-BA6A-407CBD079E47}" type="slidenum">
              <a:rPr lang="en-US" smtClean="0"/>
              <a:pPr marL="38100">
                <a:spcBef>
                  <a:spcPts val="10"/>
                </a:spcBef>
              </a:pPr>
              <a:t>‹#›</a:t>
            </a:fld>
            <a:endParaRPr lang="en-US" dirty="0"/>
          </a:p>
        </p:txBody>
      </p:sp>
      <p:sp>
        <p:nvSpPr>
          <p:cNvPr id="8" name="Title Placeholder 7">
            <a:extLst>
              <a:ext uri="{FF2B5EF4-FFF2-40B4-BE49-F238E27FC236}">
                <a16:creationId xmlns:a16="http://schemas.microsoft.com/office/drawing/2014/main" id="{46F608F5-2E7A-4D9E-9782-2BD005263587}"/>
              </a:ext>
            </a:extLst>
          </p:cNvPr>
          <p:cNvSpPr>
            <a:spLocks noGrp="1"/>
          </p:cNvSpPr>
          <p:nvPr>
            <p:ph type="title"/>
          </p:nvPr>
        </p:nvSpPr>
        <p:spPr>
          <a:xfrm>
            <a:off x="381000" y="1447800"/>
            <a:ext cx="10515600" cy="1325563"/>
          </a:xfrm>
          <a:prstGeom prst="rect">
            <a:avLst/>
          </a:prstGeom>
        </p:spPr>
        <p:txBody>
          <a:bodyPr vert="horz" lIns="91440" tIns="45720" rIns="91440" bIns="45720" rtlCol="0" anchor="t">
            <a:normAutofit/>
          </a:bodyPr>
          <a:lstStyle/>
          <a:p>
            <a:r>
              <a:rPr lang="en-US" dirty="0"/>
              <a:t>Click to edit Master title style</a:t>
            </a:r>
          </a:p>
        </p:txBody>
      </p:sp>
    </p:spTree>
  </p:cSld>
  <p:clrMap bg1="lt1" tx1="dk1" bg2="lt2" tx2="dk2" accent1="accent1" accent2="accent2" accent3="accent3" accent4="accent4" accent5="accent5" accent6="accent6" hlink="hlink" folHlink="folHlink"/>
  <p:sldLayoutIdLst>
    <p:sldLayoutId id="2147483666" r:id="rId1"/>
    <p:sldLayoutId id="2147483701" r:id="rId2"/>
    <p:sldLayoutId id="2147483669" r:id="rId3"/>
    <p:sldLayoutId id="2147483670" r:id="rId4"/>
    <p:sldLayoutId id="2147483671" r:id="rId5"/>
    <p:sldLayoutId id="2147483683" r:id="rId6"/>
    <p:sldLayoutId id="2147483680" r:id="rId7"/>
    <p:sldLayoutId id="2147483684" r:id="rId8"/>
    <p:sldLayoutId id="2147483682" r:id="rId9"/>
    <p:sldLayoutId id="2147483662" r:id="rId10"/>
    <p:sldLayoutId id="2147483685" r:id="rId11"/>
    <p:sldLayoutId id="2147483686" r:id="rId12"/>
    <p:sldLayoutId id="2147483687" r:id="rId13"/>
    <p:sldLayoutId id="2147483688" r:id="rId14"/>
    <p:sldLayoutId id="2147483674" r:id="rId15"/>
    <p:sldLayoutId id="2147483689" r:id="rId16"/>
    <p:sldLayoutId id="2147483690" r:id="rId17"/>
    <p:sldLayoutId id="2147483691" r:id="rId18"/>
    <p:sldLayoutId id="2147483692" r:id="rId19"/>
    <p:sldLayoutId id="2147483673" r:id="rId20"/>
    <p:sldLayoutId id="2147483693" r:id="rId21"/>
    <p:sldLayoutId id="2147483694" r:id="rId22"/>
    <p:sldLayoutId id="2147483695" r:id="rId23"/>
    <p:sldLayoutId id="2147483696" r:id="rId24"/>
    <p:sldLayoutId id="2147483672" r:id="rId25"/>
    <p:sldLayoutId id="2147483697" r:id="rId26"/>
    <p:sldLayoutId id="2147483698" r:id="rId27"/>
    <p:sldLayoutId id="2147483699" r:id="rId28"/>
    <p:sldLayoutId id="2147483700" r:id="rId29"/>
    <p:sldLayoutId id="2147483679" r:id="rId30"/>
    <p:sldLayoutId id="2147483663" r:id="rId31"/>
    <p:sldLayoutId id="2147483664" r:id="rId32"/>
    <p:sldLayoutId id="2147483678" r:id="rId33"/>
    <p:sldLayoutId id="2147483675" r:id="rId34"/>
    <p:sldLayoutId id="2147483676" r:id="rId35"/>
    <p:sldLayoutId id="2147483677" r:id="rId36"/>
    <p:sldLayoutId id="2147483665" r:id="rId37"/>
  </p:sldLayoutIdLst>
  <p:hf hdr="0" dt="0"/>
  <p:txStyles>
    <p:titleStyle>
      <a:lvl1pPr>
        <a:defRPr lang="en-US" sz="5050" dirty="0" smtClean="0">
          <a:latin typeface="+mj-lt"/>
          <a:ea typeface="+mj-ea"/>
          <a:cs typeface="Arial" panose="020B0604020202020204" pitchFamily="34" charset="0"/>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4.png"/><Relationship Id="rId5" Type="http://schemas.openxmlformats.org/officeDocument/2006/relationships/image" Target="../media/image16.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4.png"/><Relationship Id="rId5" Type="http://schemas.openxmlformats.org/officeDocument/2006/relationships/image" Target="../media/image15.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4.png"/><Relationship Id="rId5" Type="http://schemas.openxmlformats.org/officeDocument/2006/relationships/image" Target="../media/image16.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4.png"/><Relationship Id="rId5" Type="http://schemas.openxmlformats.org/officeDocument/2006/relationships/image" Target="../media/image15.jp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4.png"/><Relationship Id="rId5" Type="http://schemas.openxmlformats.org/officeDocument/2006/relationships/image" Target="../media/image16.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4.png"/><Relationship Id="rId5" Type="http://schemas.openxmlformats.org/officeDocument/2006/relationships/image" Target="../media/image16.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4.png"/><Relationship Id="rId5" Type="http://schemas.openxmlformats.org/officeDocument/2006/relationships/image" Target="../media/image15.jp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4.png"/><Relationship Id="rId5" Type="http://schemas.openxmlformats.org/officeDocument/2006/relationships/image" Target="../media/image16.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4.png"/><Relationship Id="rId5" Type="http://schemas.openxmlformats.org/officeDocument/2006/relationships/image" Target="../media/image15.jp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4.png"/><Relationship Id="rId5" Type="http://schemas.openxmlformats.org/officeDocument/2006/relationships/image" Target="../media/image17.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4.png"/><Relationship Id="rId5" Type="http://schemas.openxmlformats.org/officeDocument/2006/relationships/image" Target="../media/image15.jp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4.png"/><Relationship Id="rId5" Type="http://schemas.openxmlformats.org/officeDocument/2006/relationships/image" Target="../media/image16.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4.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4.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14.png"/><Relationship Id="rId4" Type="http://schemas.openxmlformats.org/officeDocument/2006/relationships/notesSlide" Target="../notesSlides/notesSlide26.xml"/><Relationship Id="rId9" Type="http://schemas.microsoft.com/office/2007/relationships/diagramDrawing" Target="../diagrams/drawing3.xml"/></Relationships>
</file>

<file path=ppt/slides/_rels/slide27.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2.xml"/><Relationship Id="rId7" Type="http://schemas.openxmlformats.org/officeDocument/2006/relationships/diagramQuickStyle" Target="../diagrams/quickStyle4.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14.png"/><Relationship Id="rId4" Type="http://schemas.openxmlformats.org/officeDocument/2006/relationships/notesSlide" Target="../notesSlides/notesSlide27.xml"/><Relationship Id="rId9" Type="http://schemas.microsoft.com/office/2007/relationships/diagramDrawing" Target="../diagrams/drawing4.xml"/></Relationships>
</file>

<file path=ppt/slides/_rels/slide28.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2.xml"/><Relationship Id="rId7" Type="http://schemas.openxmlformats.org/officeDocument/2006/relationships/diagramQuickStyle" Target="../diagrams/quickStyle5.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14.png"/><Relationship Id="rId4" Type="http://schemas.openxmlformats.org/officeDocument/2006/relationships/notesSlide" Target="../notesSlides/notesSlide28.xml"/><Relationship Id="rId9" Type="http://schemas.microsoft.com/office/2007/relationships/diagramDrawing" Target="../diagrams/drawing5.xml"/></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2.xml"/><Relationship Id="rId7" Type="http://schemas.openxmlformats.org/officeDocument/2006/relationships/diagramQuickStyle" Target="../diagrams/quickStyle6.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14.png"/><Relationship Id="rId4" Type="http://schemas.openxmlformats.org/officeDocument/2006/relationships/notesSlide" Target="../notesSlides/notesSlide29.xml"/><Relationship Id="rId9" Type="http://schemas.microsoft.com/office/2007/relationships/diagramDrawing" Target="../diagrams/drawing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4.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slideLayout" Target="../slideLayouts/slideLayout2.xml"/><Relationship Id="rId7" Type="http://schemas.openxmlformats.org/officeDocument/2006/relationships/diagramQuickStyle" Target="../diagrams/quickStyle7.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diagramLayout" Target="../diagrams/layout7.xml"/><Relationship Id="rId5" Type="http://schemas.openxmlformats.org/officeDocument/2006/relationships/diagramData" Target="../diagrams/data7.xml"/><Relationship Id="rId10" Type="http://schemas.openxmlformats.org/officeDocument/2006/relationships/image" Target="../media/image14.png"/><Relationship Id="rId4" Type="http://schemas.openxmlformats.org/officeDocument/2006/relationships/notesSlide" Target="../notesSlides/notesSlide30.xml"/><Relationship Id="rId9" Type="http://schemas.microsoft.com/office/2007/relationships/diagramDrawing" Target="../diagrams/drawing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14.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14.png"/><Relationship Id="rId5" Type="http://schemas.openxmlformats.org/officeDocument/2006/relationships/image" Target="../media/image18.jpe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14.png"/><Relationship Id="rId5" Type="http://schemas.openxmlformats.org/officeDocument/2006/relationships/image" Target="../media/image18.jpe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14.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14.png"/><Relationship Id="rId5" Type="http://schemas.openxmlformats.org/officeDocument/2006/relationships/image" Target="../media/image18.jpe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14.png"/><Relationship Id="rId5" Type="http://schemas.openxmlformats.org/officeDocument/2006/relationships/image" Target="../media/image18.jpe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14.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14.png"/><Relationship Id="rId5" Type="http://schemas.openxmlformats.org/officeDocument/2006/relationships/image" Target="../media/image18.jpe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14.png"/><Relationship Id="rId5" Type="http://schemas.openxmlformats.org/officeDocument/2006/relationships/image" Target="../media/image18.jpe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4.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14.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14.png"/><Relationship Id="rId5" Type="http://schemas.openxmlformats.org/officeDocument/2006/relationships/image" Target="../media/image16.jpe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14.png"/><Relationship Id="rId5" Type="http://schemas.openxmlformats.org/officeDocument/2006/relationships/image" Target="../media/image15.jp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14.png"/><Relationship Id="rId5" Type="http://schemas.openxmlformats.org/officeDocument/2006/relationships/image" Target="../media/image16.jpe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14.png"/><Relationship Id="rId5" Type="http://schemas.openxmlformats.org/officeDocument/2006/relationships/image" Target="../media/image15.jp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notesSlide" Target="../notesSlides/notesSlide45.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10.xml"/><Relationship Id="rId7" Type="http://schemas.openxmlformats.org/officeDocument/2006/relationships/diagramQuickStyle" Target="../diagrams/quickStyle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4.png"/><Relationship Id="rId4" Type="http://schemas.openxmlformats.org/officeDocument/2006/relationships/notesSlide" Target="../notesSlides/notesSlide5.xml"/><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10.xml"/><Relationship Id="rId7" Type="http://schemas.openxmlformats.org/officeDocument/2006/relationships/diagramQuickStyle" Target="../diagrams/quickStyle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14.png"/><Relationship Id="rId4" Type="http://schemas.openxmlformats.org/officeDocument/2006/relationships/notesSlide" Target="../notesSlides/notesSlide6.xml"/><Relationship Id="rId9" Type="http://schemas.microsoft.com/office/2007/relationships/diagramDrawing" Target="../diagrams/drawing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4.png"/><Relationship Id="rId5" Type="http://schemas.openxmlformats.org/officeDocument/2006/relationships/image" Target="../media/image15.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4.png"/><Relationship Id="rId5" Type="http://schemas.openxmlformats.org/officeDocument/2006/relationships/image" Target="../media/image16.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9277"/>
            <a:ext cx="12192000" cy="6858000"/>
          </a:xfrm>
          <a:custGeom>
            <a:avLst/>
            <a:gdLst/>
            <a:ahLst/>
            <a:cxnLst/>
            <a:rect l="l" t="t" r="r" b="b"/>
            <a:pathLst>
              <a:path w="12192000" h="6858000">
                <a:moveTo>
                  <a:pt x="0" y="6858000"/>
                </a:moveTo>
                <a:lnTo>
                  <a:pt x="12191695" y="6858000"/>
                </a:lnTo>
                <a:lnTo>
                  <a:pt x="12191695" y="0"/>
                </a:lnTo>
                <a:lnTo>
                  <a:pt x="0" y="0"/>
                </a:lnTo>
                <a:lnTo>
                  <a:pt x="0" y="6858000"/>
                </a:lnTo>
                <a:close/>
              </a:path>
            </a:pathLst>
          </a:custGeom>
          <a:blipFill>
            <a:blip r:embed="rId5"/>
            <a:stretch>
              <a:fillRect/>
            </a:stretch>
          </a:blipFill>
        </p:spPr>
        <p:txBody>
          <a:bodyPr wrap="square" lIns="0" tIns="0" rIns="0" bIns="0" rtlCol="0"/>
          <a:lstStyle/>
          <a:p>
            <a:endParaRPr dirty="0"/>
          </a:p>
        </p:txBody>
      </p:sp>
      <p:sp>
        <p:nvSpPr>
          <p:cNvPr id="8" name="object 8"/>
          <p:cNvSpPr txBox="1"/>
          <p:nvPr/>
        </p:nvSpPr>
        <p:spPr>
          <a:xfrm>
            <a:off x="378641" y="2447279"/>
            <a:ext cx="10538053" cy="1445267"/>
          </a:xfrm>
          <a:prstGeom prst="rect">
            <a:avLst/>
          </a:prstGeom>
        </p:spPr>
        <p:txBody>
          <a:bodyPr vert="horz" wrap="square" lIns="0" tIns="135890" rIns="0" bIns="0" rtlCol="0">
            <a:spAutoFit/>
          </a:bodyPr>
          <a:lstStyle/>
          <a:p>
            <a:pPr marL="12700" marR="5080">
              <a:lnSpc>
                <a:spcPts val="5090"/>
              </a:lnSpc>
              <a:spcBef>
                <a:spcPts val="1070"/>
              </a:spcBef>
            </a:pPr>
            <a:r>
              <a:rPr sz="5050" b="1" spc="-10" dirty="0">
                <a:solidFill>
                  <a:srgbClr val="FFFFFF"/>
                </a:solidFill>
                <a:latin typeface="+mj-lt"/>
                <a:cs typeface="Roboto-Thin"/>
              </a:rPr>
              <a:t>P</a:t>
            </a:r>
            <a:r>
              <a:rPr lang="en-US" sz="5050" b="1" spc="-10" dirty="0">
                <a:solidFill>
                  <a:srgbClr val="FFFFFF"/>
                </a:solidFill>
                <a:latin typeface="+mj-lt"/>
                <a:cs typeface="Roboto-Thin"/>
              </a:rPr>
              <a:t>harmacists’ Fundamental  Responsibilities &amp; Rights</a:t>
            </a:r>
            <a:endParaRPr sz="5050" b="1" dirty="0">
              <a:latin typeface="+mj-lt"/>
              <a:cs typeface="Roboto-Thin"/>
            </a:endParaRPr>
          </a:p>
        </p:txBody>
      </p:sp>
      <p:sp>
        <p:nvSpPr>
          <p:cNvPr id="10" name="object 10"/>
          <p:cNvSpPr txBox="1"/>
          <p:nvPr/>
        </p:nvSpPr>
        <p:spPr>
          <a:xfrm>
            <a:off x="663347" y="6082627"/>
            <a:ext cx="3790950" cy="241732"/>
          </a:xfrm>
          <a:prstGeom prst="rect">
            <a:avLst/>
          </a:prstGeom>
        </p:spPr>
        <p:txBody>
          <a:bodyPr vert="horz" wrap="square" lIns="0" tIns="26034" rIns="0" bIns="0" rtlCol="0">
            <a:spAutoFit/>
          </a:bodyPr>
          <a:lstStyle/>
          <a:p>
            <a:pPr marL="12700">
              <a:lnSpc>
                <a:spcPct val="100000"/>
              </a:lnSpc>
              <a:spcBef>
                <a:spcPts val="204"/>
              </a:spcBef>
            </a:pPr>
            <a:r>
              <a:rPr sz="1400" i="1" spc="-45" dirty="0">
                <a:solidFill>
                  <a:srgbClr val="FFFFFF"/>
                </a:solidFill>
                <a:latin typeface="Palatino Linotype" panose="02040502050505030304" pitchFamily="18" charset="0"/>
                <a:cs typeface="Mercury Text G1"/>
              </a:rPr>
              <a:t>For </a:t>
            </a:r>
            <a:r>
              <a:rPr sz="1400" i="1" dirty="0">
                <a:solidFill>
                  <a:srgbClr val="FFFFFF"/>
                </a:solidFill>
                <a:latin typeface="Palatino Linotype" panose="02040502050505030304" pitchFamily="18" charset="0"/>
                <a:cs typeface="Mercury Text G1"/>
              </a:rPr>
              <a:t>Every </a:t>
            </a:r>
            <a:r>
              <a:rPr sz="1400" i="1" spc="-5" dirty="0">
                <a:solidFill>
                  <a:srgbClr val="FFFFFF"/>
                </a:solidFill>
                <a:latin typeface="Palatino Linotype" panose="02040502050505030304" pitchFamily="18" charset="0"/>
                <a:cs typeface="Mercury Text G1"/>
              </a:rPr>
              <a:t>Pharmacist. </a:t>
            </a:r>
            <a:r>
              <a:rPr sz="1400" i="1" spc="-30" dirty="0">
                <a:solidFill>
                  <a:srgbClr val="FFFFFF"/>
                </a:solidFill>
                <a:latin typeface="Palatino Linotype" panose="02040502050505030304" pitchFamily="18" charset="0"/>
                <a:cs typeface="Mercury Text G1"/>
              </a:rPr>
              <a:t>For All </a:t>
            </a:r>
            <a:r>
              <a:rPr sz="1400" i="1" spc="-10" dirty="0">
                <a:solidFill>
                  <a:srgbClr val="FFFFFF"/>
                </a:solidFill>
                <a:latin typeface="Palatino Linotype" panose="02040502050505030304" pitchFamily="18" charset="0"/>
                <a:cs typeface="Mercury Text G1"/>
              </a:rPr>
              <a:t>of</a:t>
            </a:r>
            <a:r>
              <a:rPr sz="1400" i="1" spc="90" dirty="0">
                <a:solidFill>
                  <a:srgbClr val="FFFFFF"/>
                </a:solidFill>
                <a:latin typeface="Palatino Linotype" panose="02040502050505030304" pitchFamily="18" charset="0"/>
                <a:cs typeface="Mercury Text G1"/>
              </a:rPr>
              <a:t> </a:t>
            </a:r>
            <a:r>
              <a:rPr sz="1400" i="1" spc="-15" dirty="0">
                <a:solidFill>
                  <a:srgbClr val="FFFFFF"/>
                </a:solidFill>
                <a:latin typeface="Palatino Linotype" panose="02040502050505030304" pitchFamily="18" charset="0"/>
                <a:cs typeface="Mercury Text G1"/>
              </a:rPr>
              <a:t>Pharmacy.</a:t>
            </a:r>
            <a:endParaRPr sz="1400" dirty="0">
              <a:latin typeface="Palatino Linotype" panose="02040502050505030304" pitchFamily="18" charset="0"/>
              <a:cs typeface="Mercury Text G1"/>
            </a:endParaRPr>
          </a:p>
        </p:txBody>
      </p:sp>
      <p:sp>
        <p:nvSpPr>
          <p:cNvPr id="11" name="object 11"/>
          <p:cNvSpPr txBox="1"/>
          <p:nvPr/>
        </p:nvSpPr>
        <p:spPr>
          <a:xfrm>
            <a:off x="10171409" y="6104484"/>
            <a:ext cx="1499870" cy="243656"/>
          </a:xfrm>
          <a:prstGeom prst="rect">
            <a:avLst/>
          </a:prstGeom>
        </p:spPr>
        <p:txBody>
          <a:bodyPr vert="horz" wrap="square" lIns="0" tIns="0" rIns="0" bIns="0" rtlCol="0">
            <a:spAutoFit/>
          </a:bodyPr>
          <a:lstStyle/>
          <a:p>
            <a:pPr marL="12700">
              <a:lnSpc>
                <a:spcPts val="1905"/>
              </a:lnSpc>
            </a:pPr>
            <a:r>
              <a:rPr sz="1600" spc="-5" dirty="0">
                <a:solidFill>
                  <a:srgbClr val="FFFFFF"/>
                </a:solidFill>
                <a:cs typeface="Roboto"/>
              </a:rPr>
              <a:t>pharmacist.com</a:t>
            </a:r>
            <a:endParaRPr sz="1600" dirty="0">
              <a:cs typeface="Roboto"/>
            </a:endParaRPr>
          </a:p>
        </p:txBody>
      </p:sp>
      <p:sp>
        <p:nvSpPr>
          <p:cNvPr id="9" name="object 9"/>
          <p:cNvSpPr txBox="1"/>
          <p:nvPr/>
        </p:nvSpPr>
        <p:spPr>
          <a:xfrm>
            <a:off x="378641" y="4204378"/>
            <a:ext cx="4879160" cy="873957"/>
          </a:xfrm>
          <a:prstGeom prst="rect">
            <a:avLst/>
          </a:prstGeom>
        </p:spPr>
        <p:txBody>
          <a:bodyPr vert="horz" wrap="square" lIns="0" tIns="12065" rIns="0" bIns="0" rtlCol="0">
            <a:spAutoFit/>
          </a:bodyPr>
          <a:lstStyle/>
          <a:p>
            <a:pPr marL="12700">
              <a:lnSpc>
                <a:spcPct val="100000"/>
              </a:lnSpc>
              <a:spcBef>
                <a:spcPts val="95"/>
              </a:spcBef>
            </a:pPr>
            <a:r>
              <a:rPr lang="en-US" sz="2800" b="1" spc="-10" dirty="0">
                <a:solidFill>
                  <a:srgbClr val="FFFFFF"/>
                </a:solidFill>
                <a:cs typeface="Roboto-Medium"/>
              </a:rPr>
              <a:t>Working Them Into Your Career Conversations</a:t>
            </a:r>
            <a:endParaRPr sz="2800" b="1" dirty="0">
              <a:cs typeface="Roboto-Medium"/>
            </a:endParaRPr>
          </a:p>
        </p:txBody>
      </p:sp>
      <p:pic>
        <p:nvPicPr>
          <p:cNvPr id="12" name="Picture 11" descr="Logo&#10;&#10;Description automatically generated">
            <a:extLst>
              <a:ext uri="{FF2B5EF4-FFF2-40B4-BE49-F238E27FC236}">
                <a16:creationId xmlns:a16="http://schemas.microsoft.com/office/drawing/2014/main" id="{BDD3E6C0-597F-4892-9F0A-4B608AF94B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0294" y="716640"/>
            <a:ext cx="1826966" cy="578760"/>
          </a:xfrm>
          <a:prstGeom prst="rect">
            <a:avLst/>
          </a:prstGeom>
        </p:spPr>
      </p:pic>
      <p:pic>
        <p:nvPicPr>
          <p:cNvPr id="3" name="Picture 2">
            <a:extLst>
              <a:ext uri="{FF2B5EF4-FFF2-40B4-BE49-F238E27FC236}">
                <a16:creationId xmlns:a16="http://schemas.microsoft.com/office/drawing/2014/main" id="{839D227A-FD8C-AEB9-BC01-E3E129BC5B91}"/>
              </a:ext>
            </a:extLst>
          </p:cNvPr>
          <p:cNvPicPr>
            <a:picLocks noChangeAspect="1"/>
          </p:cNvPicPr>
          <p:nvPr/>
        </p:nvPicPr>
        <p:blipFill rotWithShape="1">
          <a:blip r:embed="rId7"/>
          <a:srcRect l="27467" t="15556" r="40000" b="6666"/>
          <a:stretch/>
        </p:blipFill>
        <p:spPr>
          <a:xfrm rot="417381">
            <a:off x="8993549" y="1649719"/>
            <a:ext cx="2260861" cy="3040389"/>
          </a:xfrm>
          <a:prstGeom prst="rect">
            <a:avLst/>
          </a:prstGeom>
          <a:ln w="228600" cap="sq" cmpd="thickThin">
            <a:solidFill>
              <a:schemeClr val="bg1">
                <a:lumMod val="85000"/>
              </a:schemeClr>
            </a:solidFill>
            <a:prstDash val="solid"/>
            <a:miter lim="800000"/>
          </a:ln>
          <a:effectLst>
            <a:innerShdw blurRad="76200">
              <a:srgbClr val="000000"/>
            </a:innerShdw>
          </a:effectLst>
        </p:spPr>
      </p:pic>
      <p:pic>
        <p:nvPicPr>
          <p:cNvPr id="21" name="Audio 20">
            <a:hlinkClick r:id="" action="ppaction://media"/>
            <a:extLst>
              <a:ext uri="{FF2B5EF4-FFF2-40B4-BE49-F238E27FC236}">
                <a16:creationId xmlns:a16="http://schemas.microsoft.com/office/drawing/2014/main" id="{573191B0-2BB1-A3C2-7CF5-73CB375D704D}"/>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20886"/>
    </mc:Choice>
    <mc:Fallback>
      <p:transition spd="slow" advTm="20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88BB051-D96D-D44E-B718-AE5263B34BA5}"/>
              </a:ext>
            </a:extLst>
          </p:cNvPr>
          <p:cNvSpPr>
            <a:spLocks noGrp="1"/>
          </p:cNvSpPr>
          <p:nvPr>
            <p:ph type="title"/>
          </p:nvPr>
        </p:nvSpPr>
        <p:spPr>
          <a:xfrm>
            <a:off x="444500" y="1585064"/>
            <a:ext cx="5651500" cy="777136"/>
          </a:xfrm>
        </p:spPr>
        <p:txBody>
          <a:bodyPr>
            <a:noAutofit/>
          </a:bodyPr>
          <a:lstStyle/>
          <a:p>
            <a:r>
              <a:rPr lang="en-US" sz="4000" dirty="0">
                <a:solidFill>
                  <a:srgbClr val="312B7E"/>
                </a:solidFill>
              </a:rPr>
              <a:t>Know prospective employers </a:t>
            </a:r>
            <a:br>
              <a:rPr lang="en-US" sz="4000" dirty="0">
                <a:solidFill>
                  <a:srgbClr val="312B7E"/>
                </a:solidFill>
              </a:rPr>
            </a:br>
            <a:r>
              <a:rPr lang="en-US" sz="4000" dirty="0">
                <a:solidFill>
                  <a:srgbClr val="312B7E"/>
                </a:solidFill>
              </a:rPr>
              <a:t>	</a:t>
            </a:r>
            <a:r>
              <a:rPr lang="en-US" sz="3200" dirty="0">
                <a:solidFill>
                  <a:srgbClr val="312B7E"/>
                </a:solidFill>
              </a:rPr>
              <a:t>Goals </a:t>
            </a:r>
            <a:br>
              <a:rPr lang="en-US" sz="3200" dirty="0">
                <a:solidFill>
                  <a:srgbClr val="312B7E"/>
                </a:solidFill>
              </a:rPr>
            </a:br>
            <a:r>
              <a:rPr lang="en-US" sz="3200" dirty="0">
                <a:solidFill>
                  <a:srgbClr val="312B7E"/>
                </a:solidFill>
              </a:rPr>
              <a:t>	Values</a:t>
            </a:r>
            <a:br>
              <a:rPr lang="en-US" sz="3200" dirty="0">
                <a:solidFill>
                  <a:srgbClr val="312B7E"/>
                </a:solidFill>
              </a:rPr>
            </a:br>
            <a:r>
              <a:rPr lang="en-US" sz="3200" dirty="0">
                <a:solidFill>
                  <a:srgbClr val="312B7E"/>
                </a:solidFill>
              </a:rPr>
              <a:t>	Climate</a:t>
            </a:r>
            <a:br>
              <a:rPr lang="en-US" sz="3200" dirty="0">
                <a:solidFill>
                  <a:srgbClr val="312B7E"/>
                </a:solidFill>
              </a:rPr>
            </a:br>
            <a:r>
              <a:rPr lang="en-US" sz="3200" dirty="0">
                <a:solidFill>
                  <a:srgbClr val="312B7E"/>
                </a:solidFill>
              </a:rPr>
              <a:t>	Culture </a:t>
            </a:r>
            <a:endParaRPr lang="en-US" sz="4000" dirty="0">
              <a:solidFill>
                <a:srgbClr val="312B7E"/>
              </a:solidFill>
            </a:endParaRPr>
          </a:p>
        </p:txBody>
      </p:sp>
      <p:sp>
        <p:nvSpPr>
          <p:cNvPr id="2" name="Footer Placeholder 1">
            <a:extLst>
              <a:ext uri="{FF2B5EF4-FFF2-40B4-BE49-F238E27FC236}">
                <a16:creationId xmlns:a16="http://schemas.microsoft.com/office/drawing/2014/main" id="{590C3D61-478F-3F45-812B-EB7AA7088636}"/>
              </a:ext>
            </a:extLst>
          </p:cNvPr>
          <p:cNvSpPr>
            <a:spLocks noGrp="1"/>
          </p:cNvSpPr>
          <p:nvPr>
            <p:ph type="ftr" sz="quarter" idx="5"/>
          </p:nvPr>
        </p:nvSpPr>
        <p:spPr/>
        <p:txBody>
          <a:bodyPr/>
          <a:lstStyle/>
          <a:p>
            <a:pPr marL="12700">
              <a:lnSpc>
                <a:spcPct val="100000"/>
              </a:lnSpc>
              <a:spcBef>
                <a:spcPts val="10"/>
              </a:spcBef>
            </a:pPr>
            <a:r>
              <a:rPr lang="en-US" dirty="0"/>
              <a:t>pharmacist.com</a:t>
            </a:r>
          </a:p>
        </p:txBody>
      </p:sp>
      <p:sp>
        <p:nvSpPr>
          <p:cNvPr id="3" name="Slide Number Placeholder 2">
            <a:extLst>
              <a:ext uri="{FF2B5EF4-FFF2-40B4-BE49-F238E27FC236}">
                <a16:creationId xmlns:a16="http://schemas.microsoft.com/office/drawing/2014/main" id="{C92B5BEC-B5BD-2C40-AD34-A1E9CB0E4465}"/>
              </a:ext>
            </a:extLst>
          </p:cNvPr>
          <p:cNvSpPr>
            <a:spLocks noGrp="1"/>
          </p:cNvSpPr>
          <p:nvPr>
            <p:ph type="sldNum" sz="quarter" idx="7"/>
          </p:nvPr>
        </p:nvSpPr>
        <p:spPr/>
        <p:txBody>
          <a:bodyPr/>
          <a:lstStyle/>
          <a:p>
            <a:pPr marL="38100">
              <a:lnSpc>
                <a:spcPct val="100000"/>
              </a:lnSpc>
              <a:spcBef>
                <a:spcPts val="10"/>
              </a:spcBef>
            </a:pPr>
            <a:fld id="{81D60167-4931-47E6-BA6A-407CBD079E47}" type="slidenum">
              <a:rPr lang="en-US" smtClean="0"/>
              <a:t>10</a:t>
            </a:fld>
            <a:endParaRPr lang="en-US" dirty="0"/>
          </a:p>
        </p:txBody>
      </p:sp>
      <p:pic>
        <p:nvPicPr>
          <p:cNvPr id="11" name="Picture Placeholder 10" descr="A picture containing text, person, person, indoor&#10;&#10;Description automatically generated">
            <a:extLst>
              <a:ext uri="{FF2B5EF4-FFF2-40B4-BE49-F238E27FC236}">
                <a16:creationId xmlns:a16="http://schemas.microsoft.com/office/drawing/2014/main" id="{E027D606-4382-48BE-B098-FDB878FC1C83}"/>
              </a:ext>
            </a:extLst>
          </p:cNvPr>
          <p:cNvPicPr>
            <a:picLocks noGrp="1" noChangeAspect="1"/>
          </p:cNvPicPr>
          <p:nvPr>
            <p:ph type="pic" sz="quarter" idx="11"/>
          </p:nvPr>
        </p:nvPicPr>
        <p:blipFill>
          <a:blip r:embed="rId5" cstate="print">
            <a:extLst>
              <a:ext uri="{28A0092B-C50C-407E-A947-70E740481C1C}">
                <a14:useLocalDpi xmlns:a14="http://schemas.microsoft.com/office/drawing/2010/main" val="0"/>
              </a:ext>
            </a:extLst>
          </a:blip>
          <a:srcRect l="3788" r="3788"/>
          <a:stretch>
            <a:fillRect/>
          </a:stretch>
        </p:blipFill>
        <p:spPr/>
      </p:pic>
      <p:sp>
        <p:nvSpPr>
          <p:cNvPr id="7" name="Text Placeholder 4">
            <a:extLst>
              <a:ext uri="{FF2B5EF4-FFF2-40B4-BE49-F238E27FC236}">
                <a16:creationId xmlns:a16="http://schemas.microsoft.com/office/drawing/2014/main" id="{F75533EB-F4CD-7C6A-8090-BD95F8FF951E}"/>
              </a:ext>
            </a:extLst>
          </p:cNvPr>
          <p:cNvSpPr>
            <a:spLocks noGrp="1"/>
          </p:cNvSpPr>
          <p:nvPr>
            <p:ph type="body" idx="1"/>
          </p:nvPr>
        </p:nvSpPr>
        <p:spPr>
          <a:xfrm>
            <a:off x="444500" y="1066800"/>
            <a:ext cx="5651500" cy="553998"/>
          </a:xfrm>
        </p:spPr>
        <p:txBody>
          <a:bodyPr/>
          <a:lstStyle/>
          <a:p>
            <a:r>
              <a:rPr lang="en-US" dirty="0"/>
              <a:t>…Seek employment that aligns w/ professional goals &amp; personal needs and values.  </a:t>
            </a:r>
          </a:p>
        </p:txBody>
      </p:sp>
      <p:pic>
        <p:nvPicPr>
          <p:cNvPr id="18" name="Audio 17">
            <a:hlinkClick r:id="" action="ppaction://media"/>
            <a:extLst>
              <a:ext uri="{FF2B5EF4-FFF2-40B4-BE49-F238E27FC236}">
                <a16:creationId xmlns:a16="http://schemas.microsoft.com/office/drawing/2014/main" id="{1672DC60-8EBF-0328-9497-FFE1AA7C1A5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90897210"/>
      </p:ext>
    </p:extLst>
  </p:cSld>
  <p:clrMapOvr>
    <a:masterClrMapping/>
  </p:clrMapOvr>
  <mc:AlternateContent xmlns:mc="http://schemas.openxmlformats.org/markup-compatibility/2006">
    <mc:Choice xmlns:p14="http://schemas.microsoft.com/office/powerpoint/2010/main" Requires="p14">
      <p:transition spd="slow" p14:dur="2000" advTm="80307"/>
    </mc:Choice>
    <mc:Fallback>
      <p:transition spd="slow" advTm="80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2C8D266-338A-0A49-AFED-F13C66DC032A}"/>
              </a:ext>
            </a:extLst>
          </p:cNvPr>
          <p:cNvSpPr/>
          <p:nvPr/>
        </p:nvSpPr>
        <p:spPr>
          <a:xfrm>
            <a:off x="0" y="808074"/>
            <a:ext cx="12192000" cy="6049926"/>
          </a:xfrm>
          <a:prstGeom prst="rect">
            <a:avLst/>
          </a:prstGeom>
          <a:blipFill>
            <a:blip r:embed="rId5"/>
            <a:stretch>
              <a:fillRect t="-13357" b="-1"/>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Footer Placeholder 1">
            <a:extLst>
              <a:ext uri="{FF2B5EF4-FFF2-40B4-BE49-F238E27FC236}">
                <a16:creationId xmlns:a16="http://schemas.microsoft.com/office/drawing/2014/main" id="{590C3D61-478F-3F45-812B-EB7AA7088636}"/>
              </a:ext>
            </a:extLst>
          </p:cNvPr>
          <p:cNvSpPr>
            <a:spLocks noGrp="1"/>
          </p:cNvSpPr>
          <p:nvPr>
            <p:ph type="ftr" sz="quarter" idx="5"/>
          </p:nvPr>
        </p:nvSpPr>
        <p:spPr/>
        <p:txBody>
          <a:bodyPr/>
          <a:lstStyle/>
          <a:p>
            <a:pPr marL="12700">
              <a:lnSpc>
                <a:spcPct val="100000"/>
              </a:lnSpc>
              <a:spcBef>
                <a:spcPts val="10"/>
              </a:spcBef>
            </a:pPr>
            <a:r>
              <a:rPr lang="en-US" dirty="0"/>
              <a:t>pharmacist.com</a:t>
            </a:r>
          </a:p>
        </p:txBody>
      </p:sp>
      <p:sp>
        <p:nvSpPr>
          <p:cNvPr id="3" name="Slide Number Placeholder 2">
            <a:extLst>
              <a:ext uri="{FF2B5EF4-FFF2-40B4-BE49-F238E27FC236}">
                <a16:creationId xmlns:a16="http://schemas.microsoft.com/office/drawing/2014/main" id="{C92B5BEC-B5BD-2C40-AD34-A1E9CB0E4465}"/>
              </a:ext>
            </a:extLst>
          </p:cNvPr>
          <p:cNvSpPr>
            <a:spLocks noGrp="1"/>
          </p:cNvSpPr>
          <p:nvPr>
            <p:ph type="sldNum" sz="quarter" idx="7"/>
          </p:nvPr>
        </p:nvSpPr>
        <p:spPr/>
        <p:txBody>
          <a:bodyPr/>
          <a:lstStyle/>
          <a:p>
            <a:pPr marL="38100">
              <a:lnSpc>
                <a:spcPct val="100000"/>
              </a:lnSpc>
              <a:spcBef>
                <a:spcPts val="10"/>
              </a:spcBef>
            </a:pPr>
            <a:fld id="{81D60167-4931-47E6-BA6A-407CBD079E47}" type="slidenum">
              <a:rPr lang="en-US" smtClean="0"/>
              <a:t>11</a:t>
            </a:fld>
            <a:endParaRPr lang="en-US" dirty="0"/>
          </a:p>
        </p:txBody>
      </p:sp>
      <p:sp>
        <p:nvSpPr>
          <p:cNvPr id="4" name="Title 3">
            <a:extLst>
              <a:ext uri="{FF2B5EF4-FFF2-40B4-BE49-F238E27FC236}">
                <a16:creationId xmlns:a16="http://schemas.microsoft.com/office/drawing/2014/main" id="{788BB051-D96D-D44E-B718-AE5263B34BA5}"/>
              </a:ext>
            </a:extLst>
          </p:cNvPr>
          <p:cNvSpPr>
            <a:spLocks noGrp="1"/>
          </p:cNvSpPr>
          <p:nvPr>
            <p:ph type="title"/>
          </p:nvPr>
        </p:nvSpPr>
        <p:spPr>
          <a:xfrm>
            <a:off x="444500" y="1450192"/>
            <a:ext cx="5651500" cy="1554272"/>
          </a:xfrm>
        </p:spPr>
        <p:txBody>
          <a:bodyPr>
            <a:noAutofit/>
          </a:bodyPr>
          <a:lstStyle/>
          <a:p>
            <a:r>
              <a:rPr lang="en-US" sz="4000" dirty="0"/>
              <a:t>III. Be lifelong learners</a:t>
            </a:r>
            <a:br>
              <a:rPr lang="en-US" sz="4000" dirty="0"/>
            </a:br>
            <a:r>
              <a:rPr lang="en-US" sz="4000" dirty="0"/>
              <a:t>to maintain professional </a:t>
            </a:r>
            <a:br>
              <a:rPr lang="en-US" sz="4000" dirty="0"/>
            </a:br>
            <a:r>
              <a:rPr lang="en-US" sz="4000" dirty="0"/>
              <a:t>competence and engage in the profession</a:t>
            </a:r>
          </a:p>
        </p:txBody>
      </p:sp>
      <p:sp>
        <p:nvSpPr>
          <p:cNvPr id="7" name="Text Placeholder 4">
            <a:extLst>
              <a:ext uri="{FF2B5EF4-FFF2-40B4-BE49-F238E27FC236}">
                <a16:creationId xmlns:a16="http://schemas.microsoft.com/office/drawing/2014/main" id="{E98CED3C-EAA3-06BA-B4B5-A81F89667435}"/>
              </a:ext>
            </a:extLst>
          </p:cNvPr>
          <p:cNvSpPr txBox="1">
            <a:spLocks/>
          </p:cNvSpPr>
          <p:nvPr/>
        </p:nvSpPr>
        <p:spPr>
          <a:xfrm>
            <a:off x="444500" y="1173193"/>
            <a:ext cx="6946900" cy="276999"/>
          </a:xfrm>
          <a:prstGeom prst="rect">
            <a:avLst/>
          </a:prstGeom>
        </p:spPr>
        <p:txBody>
          <a:bodyPr wrap="square" lIns="0" tIns="0" rIns="0" bIns="0">
            <a:spAutoFit/>
          </a:bodyPr>
          <a:lstStyle>
            <a:lvl1pPr marL="0">
              <a:defRPr b="0" i="0">
                <a:solidFill>
                  <a:srgbClr val="00B3AA"/>
                </a:solidFill>
                <a:latin typeface="+mn-lt"/>
                <a:ea typeface="Roboto Medium" panose="02000000000000000000"/>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kern="0" dirty="0"/>
              <a:t>Pharmacists have the fundamental responsibility to: </a:t>
            </a:r>
          </a:p>
        </p:txBody>
      </p:sp>
      <p:pic>
        <p:nvPicPr>
          <p:cNvPr id="8" name="Audio 7">
            <a:hlinkClick r:id="" action="ppaction://media"/>
            <a:extLst>
              <a:ext uri="{FF2B5EF4-FFF2-40B4-BE49-F238E27FC236}">
                <a16:creationId xmlns:a16="http://schemas.microsoft.com/office/drawing/2014/main" id="{2F6A747C-D982-E385-5051-B7DE205F378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85206252"/>
      </p:ext>
    </p:extLst>
  </p:cSld>
  <p:clrMapOvr>
    <a:masterClrMapping/>
  </p:clrMapOvr>
  <mc:AlternateContent xmlns:mc="http://schemas.openxmlformats.org/markup-compatibility/2006">
    <mc:Choice xmlns:p14="http://schemas.microsoft.com/office/powerpoint/2010/main" Requires="p14">
      <p:transition spd="slow" p14:dur="2000" advTm="50942"/>
    </mc:Choice>
    <mc:Fallback>
      <p:transition spd="slow" advTm="50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88BB051-D96D-D44E-B718-AE5263B34BA5}"/>
              </a:ext>
            </a:extLst>
          </p:cNvPr>
          <p:cNvSpPr>
            <a:spLocks noGrp="1"/>
          </p:cNvSpPr>
          <p:nvPr>
            <p:ph type="title"/>
          </p:nvPr>
        </p:nvSpPr>
        <p:spPr>
          <a:xfrm>
            <a:off x="473437" y="1475772"/>
            <a:ext cx="5651500" cy="777136"/>
          </a:xfrm>
        </p:spPr>
        <p:txBody>
          <a:bodyPr>
            <a:noAutofit/>
          </a:bodyPr>
          <a:lstStyle/>
          <a:p>
            <a:r>
              <a:rPr lang="en-US" sz="4000" dirty="0">
                <a:solidFill>
                  <a:srgbClr val="312B7E"/>
                </a:solidFill>
              </a:rPr>
              <a:t>IV. Educate their patients and the public to enhance public health</a:t>
            </a:r>
          </a:p>
        </p:txBody>
      </p:sp>
      <p:sp>
        <p:nvSpPr>
          <p:cNvPr id="2" name="Footer Placeholder 1">
            <a:extLst>
              <a:ext uri="{FF2B5EF4-FFF2-40B4-BE49-F238E27FC236}">
                <a16:creationId xmlns:a16="http://schemas.microsoft.com/office/drawing/2014/main" id="{590C3D61-478F-3F45-812B-EB7AA7088636}"/>
              </a:ext>
            </a:extLst>
          </p:cNvPr>
          <p:cNvSpPr>
            <a:spLocks noGrp="1"/>
          </p:cNvSpPr>
          <p:nvPr>
            <p:ph type="ftr" sz="quarter" idx="5"/>
          </p:nvPr>
        </p:nvSpPr>
        <p:spPr/>
        <p:txBody>
          <a:bodyPr/>
          <a:lstStyle/>
          <a:p>
            <a:pPr marL="12700">
              <a:lnSpc>
                <a:spcPct val="100000"/>
              </a:lnSpc>
              <a:spcBef>
                <a:spcPts val="10"/>
              </a:spcBef>
            </a:pPr>
            <a:r>
              <a:rPr lang="en-US" dirty="0"/>
              <a:t>pharmacist.com</a:t>
            </a:r>
          </a:p>
        </p:txBody>
      </p:sp>
      <p:sp>
        <p:nvSpPr>
          <p:cNvPr id="3" name="Slide Number Placeholder 2">
            <a:extLst>
              <a:ext uri="{FF2B5EF4-FFF2-40B4-BE49-F238E27FC236}">
                <a16:creationId xmlns:a16="http://schemas.microsoft.com/office/drawing/2014/main" id="{C92B5BEC-B5BD-2C40-AD34-A1E9CB0E4465}"/>
              </a:ext>
            </a:extLst>
          </p:cNvPr>
          <p:cNvSpPr>
            <a:spLocks noGrp="1"/>
          </p:cNvSpPr>
          <p:nvPr>
            <p:ph type="sldNum" sz="quarter" idx="7"/>
          </p:nvPr>
        </p:nvSpPr>
        <p:spPr/>
        <p:txBody>
          <a:bodyPr/>
          <a:lstStyle/>
          <a:p>
            <a:pPr marL="38100">
              <a:lnSpc>
                <a:spcPct val="100000"/>
              </a:lnSpc>
              <a:spcBef>
                <a:spcPts val="10"/>
              </a:spcBef>
            </a:pPr>
            <a:fld id="{81D60167-4931-47E6-BA6A-407CBD079E47}" type="slidenum">
              <a:rPr lang="en-US" smtClean="0"/>
              <a:t>12</a:t>
            </a:fld>
            <a:endParaRPr lang="en-US" dirty="0"/>
          </a:p>
        </p:txBody>
      </p:sp>
      <p:pic>
        <p:nvPicPr>
          <p:cNvPr id="11" name="Picture Placeholder 10" descr="A picture containing text, person, person, indoor&#10;&#10;Description automatically generated">
            <a:extLst>
              <a:ext uri="{FF2B5EF4-FFF2-40B4-BE49-F238E27FC236}">
                <a16:creationId xmlns:a16="http://schemas.microsoft.com/office/drawing/2014/main" id="{E027D606-4382-48BE-B098-FDB878FC1C83}"/>
              </a:ext>
            </a:extLst>
          </p:cNvPr>
          <p:cNvPicPr>
            <a:picLocks noGrp="1" noChangeAspect="1"/>
          </p:cNvPicPr>
          <p:nvPr>
            <p:ph type="pic" sz="quarter" idx="11"/>
          </p:nvPr>
        </p:nvPicPr>
        <p:blipFill>
          <a:blip r:embed="rId5" cstate="print">
            <a:extLst>
              <a:ext uri="{28A0092B-C50C-407E-A947-70E740481C1C}">
                <a14:useLocalDpi xmlns:a14="http://schemas.microsoft.com/office/drawing/2010/main" val="0"/>
              </a:ext>
            </a:extLst>
          </a:blip>
          <a:srcRect l="3788" r="3788"/>
          <a:stretch>
            <a:fillRect/>
          </a:stretch>
        </p:blipFill>
        <p:spPr/>
      </p:pic>
      <p:sp>
        <p:nvSpPr>
          <p:cNvPr id="7" name="Text Placeholder 4">
            <a:extLst>
              <a:ext uri="{FF2B5EF4-FFF2-40B4-BE49-F238E27FC236}">
                <a16:creationId xmlns:a16="http://schemas.microsoft.com/office/drawing/2014/main" id="{0ADC83E7-AA88-9C27-E1EB-D92A1C206536}"/>
              </a:ext>
            </a:extLst>
          </p:cNvPr>
          <p:cNvSpPr txBox="1">
            <a:spLocks/>
          </p:cNvSpPr>
          <p:nvPr/>
        </p:nvSpPr>
        <p:spPr>
          <a:xfrm>
            <a:off x="444500" y="1173193"/>
            <a:ext cx="6946900" cy="276999"/>
          </a:xfrm>
          <a:prstGeom prst="rect">
            <a:avLst/>
          </a:prstGeom>
        </p:spPr>
        <p:txBody>
          <a:bodyPr wrap="square" lIns="0" tIns="0" rIns="0" bIns="0">
            <a:spAutoFit/>
          </a:bodyPr>
          <a:lstStyle>
            <a:lvl1pPr marL="0">
              <a:defRPr b="0" i="0">
                <a:solidFill>
                  <a:srgbClr val="00B3AA"/>
                </a:solidFill>
                <a:latin typeface="+mn-lt"/>
                <a:ea typeface="Roboto Medium" panose="02000000000000000000"/>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kern="0" dirty="0"/>
              <a:t>Pharmacists have the fundamental responsibility to: </a:t>
            </a:r>
          </a:p>
        </p:txBody>
      </p:sp>
      <p:pic>
        <p:nvPicPr>
          <p:cNvPr id="8" name="Audio 7">
            <a:hlinkClick r:id="" action="ppaction://media"/>
            <a:extLst>
              <a:ext uri="{FF2B5EF4-FFF2-40B4-BE49-F238E27FC236}">
                <a16:creationId xmlns:a16="http://schemas.microsoft.com/office/drawing/2014/main" id="{9F46CBD4-0D2B-69CA-26DD-396F93D23AD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25493857"/>
      </p:ext>
    </p:extLst>
  </p:cSld>
  <p:clrMapOvr>
    <a:masterClrMapping/>
  </p:clrMapOvr>
  <mc:AlternateContent xmlns:mc="http://schemas.openxmlformats.org/markup-compatibility/2006">
    <mc:Choice xmlns:p14="http://schemas.microsoft.com/office/powerpoint/2010/main" Requires="p14">
      <p:transition spd="slow" p14:dur="2000" advTm="96275"/>
    </mc:Choice>
    <mc:Fallback>
      <p:transition spd="slow" advTm="96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2C8D266-338A-0A49-AFED-F13C66DC032A}"/>
              </a:ext>
            </a:extLst>
          </p:cNvPr>
          <p:cNvSpPr/>
          <p:nvPr/>
        </p:nvSpPr>
        <p:spPr>
          <a:xfrm>
            <a:off x="0" y="808074"/>
            <a:ext cx="12192000" cy="6049926"/>
          </a:xfrm>
          <a:prstGeom prst="rect">
            <a:avLst/>
          </a:prstGeom>
          <a:blipFill>
            <a:blip r:embed="rId5"/>
            <a:stretch>
              <a:fillRect t="-13357" b="-1"/>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Footer Placeholder 1">
            <a:extLst>
              <a:ext uri="{FF2B5EF4-FFF2-40B4-BE49-F238E27FC236}">
                <a16:creationId xmlns:a16="http://schemas.microsoft.com/office/drawing/2014/main" id="{590C3D61-478F-3F45-812B-EB7AA7088636}"/>
              </a:ext>
            </a:extLst>
          </p:cNvPr>
          <p:cNvSpPr>
            <a:spLocks noGrp="1"/>
          </p:cNvSpPr>
          <p:nvPr>
            <p:ph type="ftr" sz="quarter" idx="5"/>
          </p:nvPr>
        </p:nvSpPr>
        <p:spPr/>
        <p:txBody>
          <a:bodyPr/>
          <a:lstStyle/>
          <a:p>
            <a:pPr marL="12700">
              <a:lnSpc>
                <a:spcPct val="100000"/>
              </a:lnSpc>
              <a:spcBef>
                <a:spcPts val="10"/>
              </a:spcBef>
            </a:pPr>
            <a:r>
              <a:rPr lang="en-US" dirty="0"/>
              <a:t>pharmacist.com</a:t>
            </a:r>
          </a:p>
        </p:txBody>
      </p:sp>
      <p:sp>
        <p:nvSpPr>
          <p:cNvPr id="3" name="Slide Number Placeholder 2">
            <a:extLst>
              <a:ext uri="{FF2B5EF4-FFF2-40B4-BE49-F238E27FC236}">
                <a16:creationId xmlns:a16="http://schemas.microsoft.com/office/drawing/2014/main" id="{C92B5BEC-B5BD-2C40-AD34-A1E9CB0E4465}"/>
              </a:ext>
            </a:extLst>
          </p:cNvPr>
          <p:cNvSpPr>
            <a:spLocks noGrp="1"/>
          </p:cNvSpPr>
          <p:nvPr>
            <p:ph type="sldNum" sz="quarter" idx="7"/>
          </p:nvPr>
        </p:nvSpPr>
        <p:spPr/>
        <p:txBody>
          <a:bodyPr/>
          <a:lstStyle/>
          <a:p>
            <a:pPr marL="38100">
              <a:lnSpc>
                <a:spcPct val="100000"/>
              </a:lnSpc>
              <a:spcBef>
                <a:spcPts val="10"/>
              </a:spcBef>
            </a:pPr>
            <a:fld id="{81D60167-4931-47E6-BA6A-407CBD079E47}" type="slidenum">
              <a:rPr lang="en-US" smtClean="0"/>
              <a:t>13</a:t>
            </a:fld>
            <a:endParaRPr lang="en-US" dirty="0"/>
          </a:p>
        </p:txBody>
      </p:sp>
      <p:sp>
        <p:nvSpPr>
          <p:cNvPr id="4" name="Title 3">
            <a:extLst>
              <a:ext uri="{FF2B5EF4-FFF2-40B4-BE49-F238E27FC236}">
                <a16:creationId xmlns:a16="http://schemas.microsoft.com/office/drawing/2014/main" id="{788BB051-D96D-D44E-B718-AE5263B34BA5}"/>
              </a:ext>
            </a:extLst>
          </p:cNvPr>
          <p:cNvSpPr>
            <a:spLocks noGrp="1"/>
          </p:cNvSpPr>
          <p:nvPr>
            <p:ph type="title"/>
          </p:nvPr>
        </p:nvSpPr>
        <p:spPr>
          <a:xfrm>
            <a:off x="444500" y="1450192"/>
            <a:ext cx="6032500" cy="1554272"/>
          </a:xfrm>
        </p:spPr>
        <p:txBody>
          <a:bodyPr>
            <a:noAutofit/>
          </a:bodyPr>
          <a:lstStyle/>
          <a:p>
            <a:r>
              <a:rPr lang="en-US" sz="4000" dirty="0"/>
              <a:t>V. Make decisions &amp; seek resolutions regarding workplace concerns without fear of intimidation or retaliation from their employer or supervisor</a:t>
            </a:r>
          </a:p>
        </p:txBody>
      </p:sp>
      <p:sp>
        <p:nvSpPr>
          <p:cNvPr id="5" name="Text Placeholder 4">
            <a:extLst>
              <a:ext uri="{FF2B5EF4-FFF2-40B4-BE49-F238E27FC236}">
                <a16:creationId xmlns:a16="http://schemas.microsoft.com/office/drawing/2014/main" id="{16F1BBB7-A4C5-0446-B9B6-56F33CF66FE1}"/>
              </a:ext>
            </a:extLst>
          </p:cNvPr>
          <p:cNvSpPr>
            <a:spLocks noGrp="1"/>
          </p:cNvSpPr>
          <p:nvPr>
            <p:ph type="body" idx="1"/>
          </p:nvPr>
        </p:nvSpPr>
        <p:spPr>
          <a:xfrm>
            <a:off x="444500" y="3185938"/>
            <a:ext cx="6946900" cy="276999"/>
          </a:xfrm>
        </p:spPr>
        <p:txBody>
          <a:bodyPr/>
          <a:lstStyle/>
          <a:p>
            <a:endParaRPr lang="en-US" dirty="0"/>
          </a:p>
        </p:txBody>
      </p:sp>
      <p:sp>
        <p:nvSpPr>
          <p:cNvPr id="6" name="Text Placeholder 5">
            <a:extLst>
              <a:ext uri="{FF2B5EF4-FFF2-40B4-BE49-F238E27FC236}">
                <a16:creationId xmlns:a16="http://schemas.microsoft.com/office/drawing/2014/main" id="{CDD031EE-AEAE-0C4F-AF17-299AA2ADCAF5}"/>
              </a:ext>
            </a:extLst>
          </p:cNvPr>
          <p:cNvSpPr>
            <a:spLocks noGrp="1"/>
          </p:cNvSpPr>
          <p:nvPr>
            <p:ph type="body" sz="quarter" idx="10"/>
          </p:nvPr>
        </p:nvSpPr>
        <p:spPr>
          <a:xfrm>
            <a:off x="457200" y="3657600"/>
            <a:ext cx="6400800" cy="369332"/>
          </a:xfrm>
        </p:spPr>
        <p:txBody>
          <a:bodyPr/>
          <a:lstStyle/>
          <a:p>
            <a:endParaRPr lang="en-US" dirty="0"/>
          </a:p>
        </p:txBody>
      </p:sp>
      <p:sp>
        <p:nvSpPr>
          <p:cNvPr id="7" name="Text Placeholder 4">
            <a:extLst>
              <a:ext uri="{FF2B5EF4-FFF2-40B4-BE49-F238E27FC236}">
                <a16:creationId xmlns:a16="http://schemas.microsoft.com/office/drawing/2014/main" id="{E98CED3C-EAA3-06BA-B4B5-A81F89667435}"/>
              </a:ext>
            </a:extLst>
          </p:cNvPr>
          <p:cNvSpPr txBox="1">
            <a:spLocks/>
          </p:cNvSpPr>
          <p:nvPr/>
        </p:nvSpPr>
        <p:spPr>
          <a:xfrm>
            <a:off x="444500" y="1173193"/>
            <a:ext cx="6946900" cy="276999"/>
          </a:xfrm>
          <a:prstGeom prst="rect">
            <a:avLst/>
          </a:prstGeom>
        </p:spPr>
        <p:txBody>
          <a:bodyPr wrap="square" lIns="0" tIns="0" rIns="0" bIns="0">
            <a:spAutoFit/>
          </a:bodyPr>
          <a:lstStyle>
            <a:lvl1pPr marL="0">
              <a:defRPr b="0" i="0">
                <a:solidFill>
                  <a:srgbClr val="00B3AA"/>
                </a:solidFill>
                <a:latin typeface="+mn-lt"/>
                <a:ea typeface="Roboto Medium" panose="02000000000000000000"/>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kern="0" dirty="0"/>
              <a:t>Pharmacists have the fundamental responsibility to: </a:t>
            </a:r>
          </a:p>
        </p:txBody>
      </p:sp>
      <p:pic>
        <p:nvPicPr>
          <p:cNvPr id="16" name="Audio 15">
            <a:hlinkClick r:id="" action="ppaction://media"/>
            <a:extLst>
              <a:ext uri="{FF2B5EF4-FFF2-40B4-BE49-F238E27FC236}">
                <a16:creationId xmlns:a16="http://schemas.microsoft.com/office/drawing/2014/main" id="{E91C5BD3-829D-F7A1-FA02-67F7D3CE7A3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29038212"/>
      </p:ext>
    </p:extLst>
  </p:cSld>
  <p:clrMapOvr>
    <a:masterClrMapping/>
  </p:clrMapOvr>
  <mc:AlternateContent xmlns:mc="http://schemas.openxmlformats.org/markup-compatibility/2006">
    <mc:Choice xmlns:p14="http://schemas.microsoft.com/office/powerpoint/2010/main" Requires="p14">
      <p:transition spd="slow" p14:dur="2000" advTm="71573"/>
    </mc:Choice>
    <mc:Fallback>
      <p:transition spd="slow" advTm="715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88BB051-D96D-D44E-B718-AE5263B34BA5}"/>
              </a:ext>
            </a:extLst>
          </p:cNvPr>
          <p:cNvSpPr>
            <a:spLocks noGrp="1"/>
          </p:cNvSpPr>
          <p:nvPr>
            <p:ph type="title"/>
          </p:nvPr>
        </p:nvSpPr>
        <p:spPr>
          <a:xfrm>
            <a:off x="444500" y="1450192"/>
            <a:ext cx="6946900" cy="4569608"/>
          </a:xfrm>
        </p:spPr>
        <p:txBody>
          <a:bodyPr>
            <a:noAutofit/>
          </a:bodyPr>
          <a:lstStyle/>
          <a:p>
            <a:r>
              <a:rPr lang="en-US" sz="2800" dirty="0">
                <a:solidFill>
                  <a:srgbClr val="312B7E"/>
                </a:solidFill>
              </a:rPr>
              <a:t>I.    </a:t>
            </a:r>
            <a:r>
              <a:rPr lang="en-US" sz="2800" dirty="0"/>
              <a:t>	</a:t>
            </a:r>
            <a:r>
              <a:rPr lang="en-US" sz="2800" dirty="0">
                <a:solidFill>
                  <a:srgbClr val="312B7E"/>
                </a:solidFill>
              </a:rPr>
              <a:t>Practice with honest &amp; integrity</a:t>
            </a:r>
            <a:br>
              <a:rPr lang="en-US" sz="2800" dirty="0"/>
            </a:br>
            <a:r>
              <a:rPr lang="en-US" sz="2800" dirty="0">
                <a:solidFill>
                  <a:srgbClr val="00B3AA"/>
                </a:solidFill>
              </a:rPr>
              <a:t>II.   </a:t>
            </a:r>
            <a:r>
              <a:rPr lang="en-US" sz="2800" dirty="0"/>
              <a:t>	</a:t>
            </a:r>
            <a:r>
              <a:rPr lang="en-US" sz="2800" dirty="0">
                <a:solidFill>
                  <a:srgbClr val="00B3AA"/>
                </a:solidFill>
              </a:rPr>
              <a:t>Seek employment aligned to 	professional goals/personal values &amp; 	needs</a:t>
            </a:r>
            <a:br>
              <a:rPr lang="en-US" sz="2800" dirty="0"/>
            </a:br>
            <a:r>
              <a:rPr lang="en-US" sz="2800" dirty="0"/>
              <a:t>III.  	</a:t>
            </a:r>
            <a:r>
              <a:rPr lang="en-US" sz="2800" dirty="0">
                <a:solidFill>
                  <a:srgbClr val="312B7E"/>
                </a:solidFill>
              </a:rPr>
              <a:t>Be lifelong learners</a:t>
            </a:r>
            <a:br>
              <a:rPr lang="en-US" sz="2800" dirty="0"/>
            </a:br>
            <a:r>
              <a:rPr lang="en-US" sz="2800" dirty="0">
                <a:solidFill>
                  <a:srgbClr val="00B3AA"/>
                </a:solidFill>
              </a:rPr>
              <a:t>IV.  </a:t>
            </a:r>
            <a:r>
              <a:rPr lang="en-US" sz="2800" dirty="0"/>
              <a:t>	</a:t>
            </a:r>
            <a:r>
              <a:rPr lang="en-US" sz="2800" dirty="0">
                <a:solidFill>
                  <a:srgbClr val="00B3AA"/>
                </a:solidFill>
              </a:rPr>
              <a:t>Educate their patients &amp; public to 	enhance public health</a:t>
            </a:r>
            <a:br>
              <a:rPr lang="en-US" sz="2800" dirty="0"/>
            </a:br>
            <a:r>
              <a:rPr lang="en-US" sz="2800" dirty="0">
                <a:solidFill>
                  <a:srgbClr val="312B7E"/>
                </a:solidFill>
              </a:rPr>
              <a:t>V.   </a:t>
            </a:r>
            <a:r>
              <a:rPr lang="en-US" sz="2800" dirty="0"/>
              <a:t>	</a:t>
            </a:r>
            <a:r>
              <a:rPr lang="en-US" sz="2800" dirty="0">
                <a:solidFill>
                  <a:srgbClr val="312B7E"/>
                </a:solidFill>
              </a:rPr>
              <a:t>Make decisions &amp; seek resolutions  	regarding workplace concerns without 	fear </a:t>
            </a:r>
          </a:p>
        </p:txBody>
      </p:sp>
      <p:sp>
        <p:nvSpPr>
          <p:cNvPr id="2" name="Footer Placeholder 1">
            <a:extLst>
              <a:ext uri="{FF2B5EF4-FFF2-40B4-BE49-F238E27FC236}">
                <a16:creationId xmlns:a16="http://schemas.microsoft.com/office/drawing/2014/main" id="{590C3D61-478F-3F45-812B-EB7AA7088636}"/>
              </a:ext>
            </a:extLst>
          </p:cNvPr>
          <p:cNvSpPr>
            <a:spLocks noGrp="1"/>
          </p:cNvSpPr>
          <p:nvPr>
            <p:ph type="ftr" sz="quarter" idx="5"/>
          </p:nvPr>
        </p:nvSpPr>
        <p:spPr/>
        <p:txBody>
          <a:bodyPr/>
          <a:lstStyle/>
          <a:p>
            <a:pPr marL="12700">
              <a:lnSpc>
                <a:spcPct val="100000"/>
              </a:lnSpc>
              <a:spcBef>
                <a:spcPts val="10"/>
              </a:spcBef>
            </a:pPr>
            <a:r>
              <a:rPr lang="en-US" dirty="0"/>
              <a:t>pharmacist.com</a:t>
            </a:r>
          </a:p>
        </p:txBody>
      </p:sp>
      <p:sp>
        <p:nvSpPr>
          <p:cNvPr id="3" name="Slide Number Placeholder 2">
            <a:extLst>
              <a:ext uri="{FF2B5EF4-FFF2-40B4-BE49-F238E27FC236}">
                <a16:creationId xmlns:a16="http://schemas.microsoft.com/office/drawing/2014/main" id="{C92B5BEC-B5BD-2C40-AD34-A1E9CB0E4465}"/>
              </a:ext>
            </a:extLst>
          </p:cNvPr>
          <p:cNvSpPr>
            <a:spLocks noGrp="1"/>
          </p:cNvSpPr>
          <p:nvPr>
            <p:ph type="sldNum" sz="quarter" idx="7"/>
          </p:nvPr>
        </p:nvSpPr>
        <p:spPr/>
        <p:txBody>
          <a:bodyPr/>
          <a:lstStyle/>
          <a:p>
            <a:pPr marL="38100">
              <a:lnSpc>
                <a:spcPct val="100000"/>
              </a:lnSpc>
              <a:spcBef>
                <a:spcPts val="10"/>
              </a:spcBef>
            </a:pPr>
            <a:fld id="{81D60167-4931-47E6-BA6A-407CBD079E47}" type="slidenum">
              <a:rPr lang="en-US" smtClean="0"/>
              <a:t>14</a:t>
            </a:fld>
            <a:endParaRPr lang="en-US" dirty="0"/>
          </a:p>
        </p:txBody>
      </p:sp>
      <p:pic>
        <p:nvPicPr>
          <p:cNvPr id="11" name="Picture Placeholder 10" descr="A picture containing text, person, person, indoor&#10;&#10;Description automatically generated">
            <a:extLst>
              <a:ext uri="{FF2B5EF4-FFF2-40B4-BE49-F238E27FC236}">
                <a16:creationId xmlns:a16="http://schemas.microsoft.com/office/drawing/2014/main" id="{E027D606-4382-48BE-B098-FDB878FC1C83}"/>
              </a:ext>
            </a:extLst>
          </p:cNvPr>
          <p:cNvPicPr>
            <a:picLocks noGrp="1" noChangeAspect="1"/>
          </p:cNvPicPr>
          <p:nvPr>
            <p:ph type="pic" sz="quarter" idx="11"/>
          </p:nvPr>
        </p:nvPicPr>
        <p:blipFill rotWithShape="1">
          <a:blip r:embed="rId5" cstate="print">
            <a:extLst>
              <a:ext uri="{28A0092B-C50C-407E-A947-70E740481C1C}">
                <a14:useLocalDpi xmlns:a14="http://schemas.microsoft.com/office/drawing/2010/main" val="0"/>
              </a:ext>
            </a:extLst>
          </a:blip>
          <a:srcRect l="14394" r="3789"/>
          <a:stretch/>
        </p:blipFill>
        <p:spPr>
          <a:xfrm>
            <a:off x="7620000" y="1447800"/>
            <a:ext cx="4114800" cy="3352800"/>
          </a:xfrm>
        </p:spPr>
      </p:pic>
      <p:sp>
        <p:nvSpPr>
          <p:cNvPr id="7" name="Text Placeholder 4">
            <a:extLst>
              <a:ext uri="{FF2B5EF4-FFF2-40B4-BE49-F238E27FC236}">
                <a16:creationId xmlns:a16="http://schemas.microsoft.com/office/drawing/2014/main" id="{5C51A962-AC08-3CEC-B9B0-EAA27266E021}"/>
              </a:ext>
            </a:extLst>
          </p:cNvPr>
          <p:cNvSpPr txBox="1">
            <a:spLocks/>
          </p:cNvSpPr>
          <p:nvPr/>
        </p:nvSpPr>
        <p:spPr>
          <a:xfrm>
            <a:off x="444500" y="1173193"/>
            <a:ext cx="6946900" cy="276999"/>
          </a:xfrm>
          <a:prstGeom prst="rect">
            <a:avLst/>
          </a:prstGeom>
        </p:spPr>
        <p:txBody>
          <a:bodyPr wrap="square" lIns="0" tIns="0" rIns="0" bIns="0">
            <a:spAutoFit/>
          </a:bodyPr>
          <a:lstStyle>
            <a:lvl1pPr marL="0">
              <a:defRPr b="0" i="0">
                <a:solidFill>
                  <a:srgbClr val="00B3AA"/>
                </a:solidFill>
                <a:latin typeface="+mn-lt"/>
                <a:ea typeface="Roboto Medium" panose="02000000000000000000"/>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kern="0" dirty="0"/>
              <a:t>Pharmacists have the fundamental responsibility to: </a:t>
            </a:r>
          </a:p>
        </p:txBody>
      </p:sp>
      <p:pic>
        <p:nvPicPr>
          <p:cNvPr id="9" name="Audio 8">
            <a:hlinkClick r:id="" action="ppaction://media"/>
            <a:extLst>
              <a:ext uri="{FF2B5EF4-FFF2-40B4-BE49-F238E27FC236}">
                <a16:creationId xmlns:a16="http://schemas.microsoft.com/office/drawing/2014/main" id="{721D9790-8FF3-1F34-C9ED-EED0A2D24DC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9606598"/>
      </p:ext>
    </p:extLst>
  </p:cSld>
  <p:clrMapOvr>
    <a:masterClrMapping/>
  </p:clrMapOvr>
  <mc:AlternateContent xmlns:mc="http://schemas.openxmlformats.org/markup-compatibility/2006">
    <mc:Choice xmlns:p14="http://schemas.microsoft.com/office/powerpoint/2010/main" Requires="p14">
      <p:transition spd="slow" p14:dur="2000" advTm="66263"/>
    </mc:Choice>
    <mc:Fallback>
      <p:transition spd="slow" advTm="66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078F42A-4064-FC43-862B-553DBD2944D6}"/>
              </a:ext>
            </a:extLst>
          </p:cNvPr>
          <p:cNvSpPr>
            <a:spLocks noGrp="1"/>
          </p:cNvSpPr>
          <p:nvPr>
            <p:ph type="ftr" sz="quarter" idx="5"/>
          </p:nvPr>
        </p:nvSpPr>
        <p:spPr/>
        <p:txBody>
          <a:bodyPr/>
          <a:lstStyle/>
          <a:p>
            <a:pPr marL="12700">
              <a:spcBef>
                <a:spcPts val="10"/>
              </a:spcBef>
            </a:pPr>
            <a:r>
              <a:rPr lang="en-US" dirty="0"/>
              <a:t>pharmacist.com</a:t>
            </a:r>
          </a:p>
        </p:txBody>
      </p:sp>
      <p:sp>
        <p:nvSpPr>
          <p:cNvPr id="3" name="Slide Number Placeholder 2">
            <a:extLst>
              <a:ext uri="{FF2B5EF4-FFF2-40B4-BE49-F238E27FC236}">
                <a16:creationId xmlns:a16="http://schemas.microsoft.com/office/drawing/2014/main" id="{15ED7544-1769-3747-BD65-67D2D7782E3C}"/>
              </a:ext>
            </a:extLst>
          </p:cNvPr>
          <p:cNvSpPr>
            <a:spLocks noGrp="1"/>
          </p:cNvSpPr>
          <p:nvPr>
            <p:ph type="sldNum" sz="quarter" idx="7"/>
          </p:nvPr>
        </p:nvSpPr>
        <p:spPr/>
        <p:txBody>
          <a:bodyPr/>
          <a:lstStyle/>
          <a:p>
            <a:pPr marL="38100">
              <a:spcBef>
                <a:spcPts val="10"/>
              </a:spcBef>
            </a:pPr>
            <a:fld id="{81D60167-4931-47E6-BA6A-407CBD079E47}" type="slidenum">
              <a:rPr lang="en-US" smtClean="0"/>
              <a:pPr marL="38100">
                <a:spcBef>
                  <a:spcPts val="10"/>
                </a:spcBef>
              </a:pPr>
              <a:t>15</a:t>
            </a:fld>
            <a:endParaRPr lang="en-US" dirty="0"/>
          </a:p>
        </p:txBody>
      </p:sp>
      <p:sp>
        <p:nvSpPr>
          <p:cNvPr id="4" name="Title 3">
            <a:extLst>
              <a:ext uri="{FF2B5EF4-FFF2-40B4-BE49-F238E27FC236}">
                <a16:creationId xmlns:a16="http://schemas.microsoft.com/office/drawing/2014/main" id="{209DA892-39B1-7946-962A-EC02C71BD431}"/>
              </a:ext>
            </a:extLst>
          </p:cNvPr>
          <p:cNvSpPr>
            <a:spLocks noGrp="1"/>
          </p:cNvSpPr>
          <p:nvPr>
            <p:ph type="title"/>
          </p:nvPr>
        </p:nvSpPr>
        <p:spPr>
          <a:xfrm>
            <a:off x="444500" y="2286000"/>
            <a:ext cx="5956300" cy="1554272"/>
          </a:xfrm>
        </p:spPr>
        <p:txBody>
          <a:bodyPr>
            <a:normAutofit/>
          </a:bodyPr>
          <a:lstStyle/>
          <a:p>
            <a:r>
              <a:rPr lang="en-US" dirty="0"/>
              <a:t>Fundamental Rights</a:t>
            </a:r>
          </a:p>
        </p:txBody>
      </p:sp>
      <p:sp>
        <p:nvSpPr>
          <p:cNvPr id="5" name="Text Placeholder 4">
            <a:extLst>
              <a:ext uri="{FF2B5EF4-FFF2-40B4-BE49-F238E27FC236}">
                <a16:creationId xmlns:a16="http://schemas.microsoft.com/office/drawing/2014/main" id="{0B9C47CC-3F7F-CE42-B774-954CE93A3CC4}"/>
              </a:ext>
            </a:extLst>
          </p:cNvPr>
          <p:cNvSpPr>
            <a:spLocks noGrp="1"/>
          </p:cNvSpPr>
          <p:nvPr>
            <p:ph type="body" idx="1"/>
          </p:nvPr>
        </p:nvSpPr>
        <p:spPr>
          <a:xfrm>
            <a:off x="444500" y="3883808"/>
            <a:ext cx="11061700" cy="307777"/>
          </a:xfrm>
        </p:spPr>
        <p:txBody>
          <a:bodyPr/>
          <a:lstStyle/>
          <a:p>
            <a:r>
              <a:rPr lang="en-US" sz="2000" dirty="0"/>
              <a:t>Review of Principles</a:t>
            </a:r>
          </a:p>
        </p:txBody>
      </p:sp>
      <p:sp>
        <p:nvSpPr>
          <p:cNvPr id="6" name="Text Placeholder 5">
            <a:extLst>
              <a:ext uri="{FF2B5EF4-FFF2-40B4-BE49-F238E27FC236}">
                <a16:creationId xmlns:a16="http://schemas.microsoft.com/office/drawing/2014/main" id="{AF30952C-AA02-4B4F-ADD4-8BF944F47DAE}"/>
              </a:ext>
            </a:extLst>
          </p:cNvPr>
          <p:cNvSpPr>
            <a:spLocks noGrp="1"/>
          </p:cNvSpPr>
          <p:nvPr>
            <p:ph type="body" sz="quarter" idx="10"/>
          </p:nvPr>
        </p:nvSpPr>
        <p:spPr>
          <a:xfrm>
            <a:off x="457200" y="4437131"/>
            <a:ext cx="7086600" cy="1292662"/>
          </a:xfrm>
        </p:spPr>
        <p:txBody>
          <a:bodyPr/>
          <a:lstStyle/>
          <a:p>
            <a:r>
              <a:rPr lang="en-US" sz="2800" b="1" dirty="0"/>
              <a:t>What is Required for Pharmacists to Fulfill Their Professional Responsibilities.  </a:t>
            </a:r>
          </a:p>
        </p:txBody>
      </p:sp>
    </p:spTree>
    <p:extLst>
      <p:ext uri="{BB962C8B-B14F-4D97-AF65-F5344CB8AC3E}">
        <p14:creationId xmlns:p14="http://schemas.microsoft.com/office/powerpoint/2010/main" val="73802603"/>
      </p:ext>
    </p:extLst>
  </p:cSld>
  <p:clrMapOvr>
    <a:masterClrMapping/>
  </p:clrMapOvr>
  <mc:AlternateContent xmlns:mc="http://schemas.openxmlformats.org/markup-compatibility/2006">
    <mc:Choice xmlns:p14="http://schemas.microsoft.com/office/powerpoint/2010/main" Requires="p14">
      <p:transition p14:dur="250" advClick="0" advTm="1000"/>
    </mc:Choice>
    <mc:Fallback>
      <p:transition advClick="0" advTm="1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88BB051-D96D-D44E-B718-AE5263B34BA5}"/>
              </a:ext>
            </a:extLst>
          </p:cNvPr>
          <p:cNvSpPr>
            <a:spLocks noGrp="1"/>
          </p:cNvSpPr>
          <p:nvPr>
            <p:ph type="title"/>
          </p:nvPr>
        </p:nvSpPr>
        <p:spPr/>
        <p:txBody>
          <a:bodyPr>
            <a:noAutofit/>
          </a:bodyPr>
          <a:lstStyle/>
          <a:p>
            <a:r>
              <a:rPr lang="en-US" sz="4000" dirty="0">
                <a:solidFill>
                  <a:srgbClr val="312B7E"/>
                </a:solidFill>
              </a:rPr>
              <a:t>I. Practice pharmacy in the best interest of patient and community health &amp; well-being</a:t>
            </a:r>
          </a:p>
        </p:txBody>
      </p:sp>
      <p:sp>
        <p:nvSpPr>
          <p:cNvPr id="2" name="Footer Placeholder 1">
            <a:extLst>
              <a:ext uri="{FF2B5EF4-FFF2-40B4-BE49-F238E27FC236}">
                <a16:creationId xmlns:a16="http://schemas.microsoft.com/office/drawing/2014/main" id="{590C3D61-478F-3F45-812B-EB7AA7088636}"/>
              </a:ext>
            </a:extLst>
          </p:cNvPr>
          <p:cNvSpPr>
            <a:spLocks noGrp="1"/>
          </p:cNvSpPr>
          <p:nvPr>
            <p:ph type="ftr" sz="quarter" idx="5"/>
          </p:nvPr>
        </p:nvSpPr>
        <p:spPr/>
        <p:txBody>
          <a:bodyPr/>
          <a:lstStyle/>
          <a:p>
            <a:pPr marL="12700">
              <a:lnSpc>
                <a:spcPct val="100000"/>
              </a:lnSpc>
              <a:spcBef>
                <a:spcPts val="10"/>
              </a:spcBef>
            </a:pPr>
            <a:r>
              <a:rPr lang="en-US" dirty="0"/>
              <a:t>pharmacist.com</a:t>
            </a:r>
          </a:p>
        </p:txBody>
      </p:sp>
      <p:sp>
        <p:nvSpPr>
          <p:cNvPr id="3" name="Slide Number Placeholder 2">
            <a:extLst>
              <a:ext uri="{FF2B5EF4-FFF2-40B4-BE49-F238E27FC236}">
                <a16:creationId xmlns:a16="http://schemas.microsoft.com/office/drawing/2014/main" id="{C92B5BEC-B5BD-2C40-AD34-A1E9CB0E4465}"/>
              </a:ext>
            </a:extLst>
          </p:cNvPr>
          <p:cNvSpPr>
            <a:spLocks noGrp="1"/>
          </p:cNvSpPr>
          <p:nvPr>
            <p:ph type="sldNum" sz="quarter" idx="7"/>
          </p:nvPr>
        </p:nvSpPr>
        <p:spPr/>
        <p:txBody>
          <a:bodyPr/>
          <a:lstStyle/>
          <a:p>
            <a:pPr marL="38100">
              <a:lnSpc>
                <a:spcPct val="100000"/>
              </a:lnSpc>
              <a:spcBef>
                <a:spcPts val="10"/>
              </a:spcBef>
            </a:pPr>
            <a:fld id="{81D60167-4931-47E6-BA6A-407CBD079E47}" type="slidenum">
              <a:rPr lang="en-US" smtClean="0"/>
              <a:t>16</a:t>
            </a:fld>
            <a:endParaRPr lang="en-US" dirty="0"/>
          </a:p>
        </p:txBody>
      </p:sp>
      <p:pic>
        <p:nvPicPr>
          <p:cNvPr id="11" name="Picture Placeholder 10" descr="A picture containing text, person, person, indoor&#10;&#10;Description automatically generated">
            <a:extLst>
              <a:ext uri="{FF2B5EF4-FFF2-40B4-BE49-F238E27FC236}">
                <a16:creationId xmlns:a16="http://schemas.microsoft.com/office/drawing/2014/main" id="{E027D606-4382-48BE-B098-FDB878FC1C83}"/>
              </a:ext>
            </a:extLst>
          </p:cNvPr>
          <p:cNvPicPr>
            <a:picLocks noGrp="1" noChangeAspect="1"/>
          </p:cNvPicPr>
          <p:nvPr>
            <p:ph type="pic" sz="quarter" idx="11"/>
          </p:nvPr>
        </p:nvPicPr>
        <p:blipFill>
          <a:blip r:embed="rId5" cstate="print">
            <a:extLst>
              <a:ext uri="{28A0092B-C50C-407E-A947-70E740481C1C}">
                <a14:useLocalDpi xmlns:a14="http://schemas.microsoft.com/office/drawing/2010/main" val="0"/>
              </a:ext>
            </a:extLst>
          </a:blip>
          <a:srcRect l="3788" r="3788"/>
          <a:stretch>
            <a:fillRect/>
          </a:stretch>
        </p:blipFill>
        <p:spPr/>
      </p:pic>
      <p:sp>
        <p:nvSpPr>
          <p:cNvPr id="7" name="Text Placeholder 4">
            <a:extLst>
              <a:ext uri="{FF2B5EF4-FFF2-40B4-BE49-F238E27FC236}">
                <a16:creationId xmlns:a16="http://schemas.microsoft.com/office/drawing/2014/main" id="{0ADC83E7-AA88-9C27-E1EB-D92A1C206536}"/>
              </a:ext>
            </a:extLst>
          </p:cNvPr>
          <p:cNvSpPr txBox="1">
            <a:spLocks/>
          </p:cNvSpPr>
          <p:nvPr/>
        </p:nvSpPr>
        <p:spPr>
          <a:xfrm>
            <a:off x="444500" y="1173193"/>
            <a:ext cx="6946900" cy="276999"/>
          </a:xfrm>
          <a:prstGeom prst="rect">
            <a:avLst/>
          </a:prstGeom>
        </p:spPr>
        <p:txBody>
          <a:bodyPr wrap="square" lIns="0" tIns="0" rIns="0" bIns="0">
            <a:spAutoFit/>
          </a:bodyPr>
          <a:lstStyle>
            <a:lvl1pPr marL="0">
              <a:defRPr b="0" i="0">
                <a:solidFill>
                  <a:srgbClr val="00B3AA"/>
                </a:solidFill>
                <a:latin typeface="+mn-lt"/>
                <a:ea typeface="Roboto Medium" panose="02000000000000000000"/>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kern="0" dirty="0"/>
              <a:t>Pharmacists have the fundamental right to: </a:t>
            </a:r>
          </a:p>
        </p:txBody>
      </p:sp>
      <p:pic>
        <p:nvPicPr>
          <p:cNvPr id="8" name="Audio 7">
            <a:hlinkClick r:id="" action="ppaction://media"/>
            <a:extLst>
              <a:ext uri="{FF2B5EF4-FFF2-40B4-BE49-F238E27FC236}">
                <a16:creationId xmlns:a16="http://schemas.microsoft.com/office/drawing/2014/main" id="{2FE89E3E-856D-2F27-EBB3-70CEE621201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07588864"/>
      </p:ext>
    </p:extLst>
  </p:cSld>
  <p:clrMapOvr>
    <a:masterClrMapping/>
  </p:clrMapOvr>
  <mc:AlternateContent xmlns:mc="http://schemas.openxmlformats.org/markup-compatibility/2006">
    <mc:Choice xmlns:p14="http://schemas.microsoft.com/office/powerpoint/2010/main" Requires="p14">
      <p:transition spd="slow" p14:dur="2000" advTm="34303"/>
    </mc:Choice>
    <mc:Fallback>
      <p:transition spd="slow" advTm="34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2C8D266-338A-0A49-AFED-F13C66DC032A}"/>
              </a:ext>
            </a:extLst>
          </p:cNvPr>
          <p:cNvSpPr/>
          <p:nvPr/>
        </p:nvSpPr>
        <p:spPr>
          <a:xfrm>
            <a:off x="0" y="795374"/>
            <a:ext cx="12192000" cy="6049926"/>
          </a:xfrm>
          <a:prstGeom prst="rect">
            <a:avLst/>
          </a:prstGeom>
          <a:blipFill>
            <a:blip r:embed="rId5"/>
            <a:stretch>
              <a:fillRect t="-13357" b="-1"/>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Footer Placeholder 1">
            <a:extLst>
              <a:ext uri="{FF2B5EF4-FFF2-40B4-BE49-F238E27FC236}">
                <a16:creationId xmlns:a16="http://schemas.microsoft.com/office/drawing/2014/main" id="{590C3D61-478F-3F45-812B-EB7AA7088636}"/>
              </a:ext>
            </a:extLst>
          </p:cNvPr>
          <p:cNvSpPr>
            <a:spLocks noGrp="1"/>
          </p:cNvSpPr>
          <p:nvPr>
            <p:ph type="ftr" sz="quarter" idx="5"/>
          </p:nvPr>
        </p:nvSpPr>
        <p:spPr/>
        <p:txBody>
          <a:bodyPr/>
          <a:lstStyle/>
          <a:p>
            <a:pPr marL="12700">
              <a:lnSpc>
                <a:spcPct val="100000"/>
              </a:lnSpc>
              <a:spcBef>
                <a:spcPts val="10"/>
              </a:spcBef>
            </a:pPr>
            <a:r>
              <a:rPr lang="en-US" dirty="0"/>
              <a:t>pharmacist.com</a:t>
            </a:r>
          </a:p>
        </p:txBody>
      </p:sp>
      <p:sp>
        <p:nvSpPr>
          <p:cNvPr id="3" name="Slide Number Placeholder 2">
            <a:extLst>
              <a:ext uri="{FF2B5EF4-FFF2-40B4-BE49-F238E27FC236}">
                <a16:creationId xmlns:a16="http://schemas.microsoft.com/office/drawing/2014/main" id="{C92B5BEC-B5BD-2C40-AD34-A1E9CB0E4465}"/>
              </a:ext>
            </a:extLst>
          </p:cNvPr>
          <p:cNvSpPr>
            <a:spLocks noGrp="1"/>
          </p:cNvSpPr>
          <p:nvPr>
            <p:ph type="sldNum" sz="quarter" idx="7"/>
          </p:nvPr>
        </p:nvSpPr>
        <p:spPr/>
        <p:txBody>
          <a:bodyPr/>
          <a:lstStyle/>
          <a:p>
            <a:pPr marL="38100">
              <a:lnSpc>
                <a:spcPct val="100000"/>
              </a:lnSpc>
              <a:spcBef>
                <a:spcPts val="10"/>
              </a:spcBef>
            </a:pPr>
            <a:fld id="{81D60167-4931-47E6-BA6A-407CBD079E47}" type="slidenum">
              <a:rPr lang="en-US" smtClean="0"/>
              <a:t>17</a:t>
            </a:fld>
            <a:endParaRPr lang="en-US" dirty="0"/>
          </a:p>
        </p:txBody>
      </p:sp>
      <p:sp>
        <p:nvSpPr>
          <p:cNvPr id="4" name="Title 3">
            <a:extLst>
              <a:ext uri="{FF2B5EF4-FFF2-40B4-BE49-F238E27FC236}">
                <a16:creationId xmlns:a16="http://schemas.microsoft.com/office/drawing/2014/main" id="{788BB051-D96D-D44E-B718-AE5263B34BA5}"/>
              </a:ext>
            </a:extLst>
          </p:cNvPr>
          <p:cNvSpPr>
            <a:spLocks noGrp="1"/>
          </p:cNvSpPr>
          <p:nvPr>
            <p:ph type="title"/>
          </p:nvPr>
        </p:nvSpPr>
        <p:spPr>
          <a:xfrm>
            <a:off x="444500" y="1450192"/>
            <a:ext cx="6413500" cy="1554272"/>
          </a:xfrm>
        </p:spPr>
        <p:txBody>
          <a:bodyPr>
            <a:noAutofit/>
          </a:bodyPr>
          <a:lstStyle/>
          <a:p>
            <a:r>
              <a:rPr lang="en-US" sz="4000" dirty="0"/>
              <a:t>II. Exercise professional judgment under the auspices of their license when delivering care to patients</a:t>
            </a:r>
          </a:p>
        </p:txBody>
      </p:sp>
      <p:sp>
        <p:nvSpPr>
          <p:cNvPr id="5" name="Text Placeholder 4">
            <a:extLst>
              <a:ext uri="{FF2B5EF4-FFF2-40B4-BE49-F238E27FC236}">
                <a16:creationId xmlns:a16="http://schemas.microsoft.com/office/drawing/2014/main" id="{16F1BBB7-A4C5-0446-B9B6-56F33CF66FE1}"/>
              </a:ext>
            </a:extLst>
          </p:cNvPr>
          <p:cNvSpPr>
            <a:spLocks noGrp="1"/>
          </p:cNvSpPr>
          <p:nvPr>
            <p:ph type="body" idx="1"/>
          </p:nvPr>
        </p:nvSpPr>
        <p:spPr>
          <a:xfrm>
            <a:off x="444500" y="1173193"/>
            <a:ext cx="6946900" cy="276999"/>
          </a:xfrm>
        </p:spPr>
        <p:txBody>
          <a:bodyPr/>
          <a:lstStyle/>
          <a:p>
            <a:r>
              <a:rPr lang="en-US" dirty="0"/>
              <a:t>Pharmacists have the fundamental right to: </a:t>
            </a:r>
          </a:p>
        </p:txBody>
      </p:sp>
      <p:pic>
        <p:nvPicPr>
          <p:cNvPr id="14" name="Audio 13">
            <a:hlinkClick r:id="" action="ppaction://media"/>
            <a:extLst>
              <a:ext uri="{FF2B5EF4-FFF2-40B4-BE49-F238E27FC236}">
                <a16:creationId xmlns:a16="http://schemas.microsoft.com/office/drawing/2014/main" id="{723FE99E-6DAF-A953-156F-AD75DD26E42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4712842"/>
      </p:ext>
    </p:extLst>
  </p:cSld>
  <p:clrMapOvr>
    <a:masterClrMapping/>
  </p:clrMapOvr>
  <mc:AlternateContent xmlns:mc="http://schemas.openxmlformats.org/markup-compatibility/2006">
    <mc:Choice xmlns:p14="http://schemas.microsoft.com/office/powerpoint/2010/main" Requires="p14">
      <p:transition spd="slow" p14:dur="2000" advTm="71218"/>
    </mc:Choice>
    <mc:Fallback>
      <p:transition spd="slow" advTm="712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88BB051-D96D-D44E-B718-AE5263B34BA5}"/>
              </a:ext>
            </a:extLst>
          </p:cNvPr>
          <p:cNvSpPr>
            <a:spLocks noGrp="1"/>
          </p:cNvSpPr>
          <p:nvPr>
            <p:ph type="title"/>
          </p:nvPr>
        </p:nvSpPr>
        <p:spPr>
          <a:xfrm>
            <a:off x="444500" y="1450192"/>
            <a:ext cx="6184900" cy="777136"/>
          </a:xfrm>
        </p:spPr>
        <p:txBody>
          <a:bodyPr>
            <a:noAutofit/>
          </a:bodyPr>
          <a:lstStyle/>
          <a:p>
            <a:r>
              <a:rPr lang="en-US" sz="4000" dirty="0">
                <a:solidFill>
                  <a:srgbClr val="312B7E"/>
                </a:solidFill>
              </a:rPr>
              <a:t>III. Be treated in a considerate, respectful, &amp; professional manner by patients &amp; supported by employers &amp; supervisors</a:t>
            </a:r>
          </a:p>
        </p:txBody>
      </p:sp>
      <p:sp>
        <p:nvSpPr>
          <p:cNvPr id="2" name="Footer Placeholder 1">
            <a:extLst>
              <a:ext uri="{FF2B5EF4-FFF2-40B4-BE49-F238E27FC236}">
                <a16:creationId xmlns:a16="http://schemas.microsoft.com/office/drawing/2014/main" id="{590C3D61-478F-3F45-812B-EB7AA7088636}"/>
              </a:ext>
            </a:extLst>
          </p:cNvPr>
          <p:cNvSpPr>
            <a:spLocks noGrp="1"/>
          </p:cNvSpPr>
          <p:nvPr>
            <p:ph type="ftr" sz="quarter" idx="5"/>
          </p:nvPr>
        </p:nvSpPr>
        <p:spPr/>
        <p:txBody>
          <a:bodyPr/>
          <a:lstStyle/>
          <a:p>
            <a:pPr marL="12700">
              <a:lnSpc>
                <a:spcPct val="100000"/>
              </a:lnSpc>
              <a:spcBef>
                <a:spcPts val="10"/>
              </a:spcBef>
            </a:pPr>
            <a:r>
              <a:rPr lang="en-US" dirty="0"/>
              <a:t>pharmacist.com</a:t>
            </a:r>
          </a:p>
        </p:txBody>
      </p:sp>
      <p:sp>
        <p:nvSpPr>
          <p:cNvPr id="3" name="Slide Number Placeholder 2">
            <a:extLst>
              <a:ext uri="{FF2B5EF4-FFF2-40B4-BE49-F238E27FC236}">
                <a16:creationId xmlns:a16="http://schemas.microsoft.com/office/drawing/2014/main" id="{C92B5BEC-B5BD-2C40-AD34-A1E9CB0E4465}"/>
              </a:ext>
            </a:extLst>
          </p:cNvPr>
          <p:cNvSpPr>
            <a:spLocks noGrp="1"/>
          </p:cNvSpPr>
          <p:nvPr>
            <p:ph type="sldNum" sz="quarter" idx="7"/>
          </p:nvPr>
        </p:nvSpPr>
        <p:spPr/>
        <p:txBody>
          <a:bodyPr/>
          <a:lstStyle/>
          <a:p>
            <a:pPr marL="38100">
              <a:lnSpc>
                <a:spcPct val="100000"/>
              </a:lnSpc>
              <a:spcBef>
                <a:spcPts val="10"/>
              </a:spcBef>
            </a:pPr>
            <a:fld id="{81D60167-4931-47E6-BA6A-407CBD079E47}" type="slidenum">
              <a:rPr lang="en-US" smtClean="0"/>
              <a:t>18</a:t>
            </a:fld>
            <a:endParaRPr lang="en-US" dirty="0"/>
          </a:p>
        </p:txBody>
      </p:sp>
      <p:pic>
        <p:nvPicPr>
          <p:cNvPr id="11" name="Picture Placeholder 10" descr="A picture containing text, person, person, indoor&#10;&#10;Description automatically generated">
            <a:extLst>
              <a:ext uri="{FF2B5EF4-FFF2-40B4-BE49-F238E27FC236}">
                <a16:creationId xmlns:a16="http://schemas.microsoft.com/office/drawing/2014/main" id="{E027D606-4382-48BE-B098-FDB878FC1C83}"/>
              </a:ext>
            </a:extLst>
          </p:cNvPr>
          <p:cNvPicPr>
            <a:picLocks noGrp="1" noChangeAspect="1"/>
          </p:cNvPicPr>
          <p:nvPr>
            <p:ph type="pic" sz="quarter" idx="11"/>
          </p:nvPr>
        </p:nvPicPr>
        <p:blipFill>
          <a:blip r:embed="rId5" cstate="print">
            <a:extLst>
              <a:ext uri="{28A0092B-C50C-407E-A947-70E740481C1C}">
                <a14:useLocalDpi xmlns:a14="http://schemas.microsoft.com/office/drawing/2010/main" val="0"/>
              </a:ext>
            </a:extLst>
          </a:blip>
          <a:srcRect l="3788" r="3788"/>
          <a:stretch>
            <a:fillRect/>
          </a:stretch>
        </p:blipFill>
        <p:spPr/>
      </p:pic>
      <p:sp>
        <p:nvSpPr>
          <p:cNvPr id="7" name="Text Placeholder 4">
            <a:extLst>
              <a:ext uri="{FF2B5EF4-FFF2-40B4-BE49-F238E27FC236}">
                <a16:creationId xmlns:a16="http://schemas.microsoft.com/office/drawing/2014/main" id="{0ADC83E7-AA88-9C27-E1EB-D92A1C206536}"/>
              </a:ext>
            </a:extLst>
          </p:cNvPr>
          <p:cNvSpPr txBox="1">
            <a:spLocks/>
          </p:cNvSpPr>
          <p:nvPr/>
        </p:nvSpPr>
        <p:spPr>
          <a:xfrm>
            <a:off x="444500" y="1173193"/>
            <a:ext cx="6946900" cy="276999"/>
          </a:xfrm>
          <a:prstGeom prst="rect">
            <a:avLst/>
          </a:prstGeom>
        </p:spPr>
        <p:txBody>
          <a:bodyPr wrap="square" lIns="0" tIns="0" rIns="0" bIns="0">
            <a:spAutoFit/>
          </a:bodyPr>
          <a:lstStyle>
            <a:lvl1pPr marL="0">
              <a:defRPr b="0" i="0">
                <a:solidFill>
                  <a:srgbClr val="00B3AA"/>
                </a:solidFill>
                <a:latin typeface="+mn-lt"/>
                <a:ea typeface="Roboto Medium" panose="02000000000000000000"/>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kern="0" dirty="0"/>
              <a:t>Pharmacists have the fundamental right to: </a:t>
            </a:r>
          </a:p>
        </p:txBody>
      </p:sp>
      <p:pic>
        <p:nvPicPr>
          <p:cNvPr id="9" name="Audio 8">
            <a:hlinkClick r:id="" action="ppaction://media"/>
            <a:extLst>
              <a:ext uri="{FF2B5EF4-FFF2-40B4-BE49-F238E27FC236}">
                <a16:creationId xmlns:a16="http://schemas.microsoft.com/office/drawing/2014/main" id="{19454DC9-9A39-C57C-3F08-9246A1110D1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32973799"/>
      </p:ext>
    </p:extLst>
  </p:cSld>
  <p:clrMapOvr>
    <a:masterClrMapping/>
  </p:clrMapOvr>
  <mc:AlternateContent xmlns:mc="http://schemas.openxmlformats.org/markup-compatibility/2006">
    <mc:Choice xmlns:p14="http://schemas.microsoft.com/office/powerpoint/2010/main" Requires="p14">
      <p:transition spd="slow" p14:dur="2000" advTm="51616"/>
    </mc:Choice>
    <mc:Fallback>
      <p:transition spd="slow" advTm="51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2C8D266-338A-0A49-AFED-F13C66DC032A}"/>
              </a:ext>
            </a:extLst>
          </p:cNvPr>
          <p:cNvSpPr/>
          <p:nvPr/>
        </p:nvSpPr>
        <p:spPr>
          <a:xfrm>
            <a:off x="0" y="808074"/>
            <a:ext cx="12192000" cy="6049926"/>
          </a:xfrm>
          <a:prstGeom prst="rect">
            <a:avLst/>
          </a:prstGeom>
          <a:blipFill>
            <a:blip r:embed="rId5"/>
            <a:stretch>
              <a:fillRect t="-13357" b="-1"/>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Footer Placeholder 1">
            <a:extLst>
              <a:ext uri="{FF2B5EF4-FFF2-40B4-BE49-F238E27FC236}">
                <a16:creationId xmlns:a16="http://schemas.microsoft.com/office/drawing/2014/main" id="{590C3D61-478F-3F45-812B-EB7AA7088636}"/>
              </a:ext>
            </a:extLst>
          </p:cNvPr>
          <p:cNvSpPr>
            <a:spLocks noGrp="1"/>
          </p:cNvSpPr>
          <p:nvPr>
            <p:ph type="ftr" sz="quarter" idx="5"/>
          </p:nvPr>
        </p:nvSpPr>
        <p:spPr/>
        <p:txBody>
          <a:bodyPr/>
          <a:lstStyle/>
          <a:p>
            <a:pPr marL="12700">
              <a:lnSpc>
                <a:spcPct val="100000"/>
              </a:lnSpc>
              <a:spcBef>
                <a:spcPts val="10"/>
              </a:spcBef>
            </a:pPr>
            <a:r>
              <a:rPr lang="en-US" dirty="0"/>
              <a:t>pharmacist.com</a:t>
            </a:r>
          </a:p>
        </p:txBody>
      </p:sp>
      <p:sp>
        <p:nvSpPr>
          <p:cNvPr id="3" name="Slide Number Placeholder 2">
            <a:extLst>
              <a:ext uri="{FF2B5EF4-FFF2-40B4-BE49-F238E27FC236}">
                <a16:creationId xmlns:a16="http://schemas.microsoft.com/office/drawing/2014/main" id="{C92B5BEC-B5BD-2C40-AD34-A1E9CB0E4465}"/>
              </a:ext>
            </a:extLst>
          </p:cNvPr>
          <p:cNvSpPr>
            <a:spLocks noGrp="1"/>
          </p:cNvSpPr>
          <p:nvPr>
            <p:ph type="sldNum" sz="quarter" idx="7"/>
          </p:nvPr>
        </p:nvSpPr>
        <p:spPr/>
        <p:txBody>
          <a:bodyPr/>
          <a:lstStyle/>
          <a:p>
            <a:pPr marL="38100">
              <a:lnSpc>
                <a:spcPct val="100000"/>
              </a:lnSpc>
              <a:spcBef>
                <a:spcPts val="10"/>
              </a:spcBef>
            </a:pPr>
            <a:fld id="{81D60167-4931-47E6-BA6A-407CBD079E47}" type="slidenum">
              <a:rPr lang="en-US" smtClean="0"/>
              <a:t>19</a:t>
            </a:fld>
            <a:endParaRPr lang="en-US" dirty="0"/>
          </a:p>
        </p:txBody>
      </p:sp>
      <p:sp>
        <p:nvSpPr>
          <p:cNvPr id="4" name="Title 3">
            <a:extLst>
              <a:ext uri="{FF2B5EF4-FFF2-40B4-BE49-F238E27FC236}">
                <a16:creationId xmlns:a16="http://schemas.microsoft.com/office/drawing/2014/main" id="{788BB051-D96D-D44E-B718-AE5263B34BA5}"/>
              </a:ext>
            </a:extLst>
          </p:cNvPr>
          <p:cNvSpPr>
            <a:spLocks noGrp="1"/>
          </p:cNvSpPr>
          <p:nvPr>
            <p:ph type="title"/>
          </p:nvPr>
        </p:nvSpPr>
        <p:spPr>
          <a:xfrm>
            <a:off x="444500" y="1450192"/>
            <a:ext cx="6413500" cy="1554272"/>
          </a:xfrm>
        </p:spPr>
        <p:txBody>
          <a:bodyPr>
            <a:noAutofit/>
          </a:bodyPr>
          <a:lstStyle/>
          <a:p>
            <a:r>
              <a:rPr lang="en-US" sz="4000" dirty="0"/>
              <a:t>IV. A workplace free of racism, discrimination, bullying, or harassment, as well as physical, verbal, or emotional abuse. </a:t>
            </a:r>
          </a:p>
        </p:txBody>
      </p:sp>
      <p:sp>
        <p:nvSpPr>
          <p:cNvPr id="5" name="Text Placeholder 4">
            <a:extLst>
              <a:ext uri="{FF2B5EF4-FFF2-40B4-BE49-F238E27FC236}">
                <a16:creationId xmlns:a16="http://schemas.microsoft.com/office/drawing/2014/main" id="{16F1BBB7-A4C5-0446-B9B6-56F33CF66FE1}"/>
              </a:ext>
            </a:extLst>
          </p:cNvPr>
          <p:cNvSpPr>
            <a:spLocks noGrp="1"/>
          </p:cNvSpPr>
          <p:nvPr>
            <p:ph type="body" idx="1"/>
          </p:nvPr>
        </p:nvSpPr>
        <p:spPr>
          <a:xfrm>
            <a:off x="444500" y="1173193"/>
            <a:ext cx="6946900" cy="276999"/>
          </a:xfrm>
        </p:spPr>
        <p:txBody>
          <a:bodyPr/>
          <a:lstStyle/>
          <a:p>
            <a:r>
              <a:rPr lang="en-US" dirty="0"/>
              <a:t>Pharmacists have the fundamental right to: </a:t>
            </a:r>
          </a:p>
        </p:txBody>
      </p:sp>
      <p:pic>
        <p:nvPicPr>
          <p:cNvPr id="26" name="Audio 25">
            <a:hlinkClick r:id="" action="ppaction://media"/>
            <a:extLst>
              <a:ext uri="{FF2B5EF4-FFF2-40B4-BE49-F238E27FC236}">
                <a16:creationId xmlns:a16="http://schemas.microsoft.com/office/drawing/2014/main" id="{CB378A04-755E-1174-4EC6-ED24BF7BAFA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97709886"/>
      </p:ext>
    </p:extLst>
  </p:cSld>
  <p:clrMapOvr>
    <a:masterClrMapping/>
  </p:clrMapOvr>
  <mc:AlternateContent xmlns:mc="http://schemas.openxmlformats.org/markup-compatibility/2006">
    <mc:Choice xmlns:p14="http://schemas.microsoft.com/office/powerpoint/2010/main" Requires="p14">
      <p:transition spd="slow" p14:dur="2000" advTm="59316"/>
    </mc:Choice>
    <mc:Fallback>
      <p:transition spd="slow" advTm="59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3297C-07E7-4F1C-B599-64B9CEA494FB}"/>
              </a:ext>
            </a:extLst>
          </p:cNvPr>
          <p:cNvSpPr>
            <a:spLocks noGrp="1"/>
          </p:cNvSpPr>
          <p:nvPr>
            <p:ph type="ctrTitle"/>
          </p:nvPr>
        </p:nvSpPr>
        <p:spPr/>
        <p:txBody>
          <a:bodyPr/>
          <a:lstStyle/>
          <a:p>
            <a:r>
              <a:rPr lang="en-US" dirty="0"/>
              <a:t>Overview</a:t>
            </a:r>
          </a:p>
        </p:txBody>
      </p:sp>
      <p:sp>
        <p:nvSpPr>
          <p:cNvPr id="3" name="Subtitle 2">
            <a:extLst>
              <a:ext uri="{FF2B5EF4-FFF2-40B4-BE49-F238E27FC236}">
                <a16:creationId xmlns:a16="http://schemas.microsoft.com/office/drawing/2014/main" id="{4CA4C5B4-8A26-4B0A-ABC8-4910B1E93D24}"/>
              </a:ext>
            </a:extLst>
          </p:cNvPr>
          <p:cNvSpPr>
            <a:spLocks noGrp="1"/>
          </p:cNvSpPr>
          <p:nvPr>
            <p:ph type="subTitle" idx="4"/>
          </p:nvPr>
        </p:nvSpPr>
        <p:spPr>
          <a:xfrm>
            <a:off x="381000" y="3840480"/>
            <a:ext cx="10363200" cy="1231106"/>
          </a:xfrm>
        </p:spPr>
        <p:txBody>
          <a:bodyPr/>
          <a:lstStyle/>
          <a:p>
            <a:pPr marL="285750" indent="-285750">
              <a:buFont typeface="Arial" panose="020B0604020202020204" pitchFamily="34" charset="0"/>
              <a:buChar char="•"/>
            </a:pPr>
            <a:r>
              <a:rPr lang="en-US" sz="2000" dirty="0"/>
              <a:t>Discuss the purpose of the </a:t>
            </a:r>
            <a:r>
              <a:rPr lang="en-US" sz="2000" i="1" dirty="0"/>
              <a:t>Fundamentals</a:t>
            </a:r>
            <a:r>
              <a:rPr lang="en-US" sz="2000" dirty="0"/>
              <a:t> document and how it was developed </a:t>
            </a:r>
          </a:p>
          <a:p>
            <a:pPr marL="285750" indent="-285750">
              <a:buFont typeface="Arial" panose="020B0604020202020204" pitchFamily="34" charset="0"/>
              <a:buChar char="•"/>
            </a:pPr>
            <a:r>
              <a:rPr lang="en-US" sz="2000" dirty="0"/>
              <a:t>Review each responsibility and rights principle</a:t>
            </a:r>
          </a:p>
          <a:p>
            <a:pPr marL="285750" indent="-285750">
              <a:buFont typeface="Arial" panose="020B0604020202020204" pitchFamily="34" charset="0"/>
              <a:buChar char="•"/>
            </a:pPr>
            <a:r>
              <a:rPr lang="en-US" sz="2000" dirty="0"/>
              <a:t>Introduce a conversation framework useful for engaging others</a:t>
            </a:r>
          </a:p>
          <a:p>
            <a:pPr marL="285750" indent="-285750">
              <a:buFont typeface="Arial" panose="020B0604020202020204" pitchFamily="34" charset="0"/>
              <a:buChar char="•"/>
            </a:pPr>
            <a:r>
              <a:rPr lang="en-US" sz="2000" dirty="0"/>
              <a:t>Review exemplar discussion points   </a:t>
            </a:r>
          </a:p>
        </p:txBody>
      </p:sp>
      <p:pic>
        <p:nvPicPr>
          <p:cNvPr id="15" name="Audio 14">
            <a:hlinkClick r:id="" action="ppaction://media"/>
            <a:extLst>
              <a:ext uri="{FF2B5EF4-FFF2-40B4-BE49-F238E27FC236}">
                <a16:creationId xmlns:a16="http://schemas.microsoft.com/office/drawing/2014/main" id="{CCCE7331-E8D6-714D-B830-46DC92C9E3D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18891033"/>
      </p:ext>
    </p:extLst>
  </p:cSld>
  <p:clrMapOvr>
    <a:masterClrMapping/>
  </p:clrMapOvr>
  <mc:AlternateContent xmlns:mc="http://schemas.openxmlformats.org/markup-compatibility/2006">
    <mc:Choice xmlns:p14="http://schemas.microsoft.com/office/powerpoint/2010/main" Requires="p14">
      <p:transition spd="slow" p14:dur="2000" advTm="31069"/>
    </mc:Choice>
    <mc:Fallback>
      <p:transition spd="slow" advTm="310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88BB051-D96D-D44E-B718-AE5263B34BA5}"/>
              </a:ext>
            </a:extLst>
          </p:cNvPr>
          <p:cNvSpPr>
            <a:spLocks noGrp="1"/>
          </p:cNvSpPr>
          <p:nvPr>
            <p:ph type="title"/>
          </p:nvPr>
        </p:nvSpPr>
        <p:spPr>
          <a:xfrm>
            <a:off x="444500" y="1450192"/>
            <a:ext cx="7327900" cy="777136"/>
          </a:xfrm>
        </p:spPr>
        <p:txBody>
          <a:bodyPr>
            <a:noAutofit/>
          </a:bodyPr>
          <a:lstStyle/>
          <a:p>
            <a:r>
              <a:rPr lang="en-US" sz="4000" dirty="0">
                <a:solidFill>
                  <a:srgbClr val="312B7E"/>
                </a:solidFill>
              </a:rPr>
              <a:t>V. A working environment where the necessary resources are allocated to provide both legally required patient care services &amp; any additional patient care services offered</a:t>
            </a:r>
          </a:p>
        </p:txBody>
      </p:sp>
      <p:sp>
        <p:nvSpPr>
          <p:cNvPr id="2" name="Footer Placeholder 1">
            <a:extLst>
              <a:ext uri="{FF2B5EF4-FFF2-40B4-BE49-F238E27FC236}">
                <a16:creationId xmlns:a16="http://schemas.microsoft.com/office/drawing/2014/main" id="{590C3D61-478F-3F45-812B-EB7AA7088636}"/>
              </a:ext>
            </a:extLst>
          </p:cNvPr>
          <p:cNvSpPr>
            <a:spLocks noGrp="1"/>
          </p:cNvSpPr>
          <p:nvPr>
            <p:ph type="ftr" sz="quarter" idx="5"/>
          </p:nvPr>
        </p:nvSpPr>
        <p:spPr/>
        <p:txBody>
          <a:bodyPr/>
          <a:lstStyle/>
          <a:p>
            <a:pPr marL="12700">
              <a:lnSpc>
                <a:spcPct val="100000"/>
              </a:lnSpc>
              <a:spcBef>
                <a:spcPts val="10"/>
              </a:spcBef>
            </a:pPr>
            <a:r>
              <a:rPr lang="en-US" dirty="0"/>
              <a:t>pharmacist.com</a:t>
            </a:r>
          </a:p>
        </p:txBody>
      </p:sp>
      <p:sp>
        <p:nvSpPr>
          <p:cNvPr id="3" name="Slide Number Placeholder 2">
            <a:extLst>
              <a:ext uri="{FF2B5EF4-FFF2-40B4-BE49-F238E27FC236}">
                <a16:creationId xmlns:a16="http://schemas.microsoft.com/office/drawing/2014/main" id="{C92B5BEC-B5BD-2C40-AD34-A1E9CB0E4465}"/>
              </a:ext>
            </a:extLst>
          </p:cNvPr>
          <p:cNvSpPr>
            <a:spLocks noGrp="1"/>
          </p:cNvSpPr>
          <p:nvPr>
            <p:ph type="sldNum" sz="quarter" idx="7"/>
          </p:nvPr>
        </p:nvSpPr>
        <p:spPr/>
        <p:txBody>
          <a:bodyPr/>
          <a:lstStyle/>
          <a:p>
            <a:pPr marL="38100">
              <a:lnSpc>
                <a:spcPct val="100000"/>
              </a:lnSpc>
              <a:spcBef>
                <a:spcPts val="10"/>
              </a:spcBef>
            </a:pPr>
            <a:fld id="{81D60167-4931-47E6-BA6A-407CBD079E47}" type="slidenum">
              <a:rPr lang="en-US" smtClean="0"/>
              <a:t>20</a:t>
            </a:fld>
            <a:endParaRPr lang="en-US" dirty="0"/>
          </a:p>
        </p:txBody>
      </p:sp>
      <p:pic>
        <p:nvPicPr>
          <p:cNvPr id="11" name="Picture Placeholder 10" descr="A picture containing text, person, person, indoor&#10;&#10;Description automatically generated">
            <a:extLst>
              <a:ext uri="{FF2B5EF4-FFF2-40B4-BE49-F238E27FC236}">
                <a16:creationId xmlns:a16="http://schemas.microsoft.com/office/drawing/2014/main" id="{E027D606-4382-48BE-B098-FDB878FC1C83}"/>
              </a:ext>
            </a:extLst>
          </p:cNvPr>
          <p:cNvPicPr>
            <a:picLocks noGrp="1" noChangeAspect="1"/>
          </p:cNvPicPr>
          <p:nvPr>
            <p:ph type="pic" sz="quarter" idx="11"/>
          </p:nvPr>
        </p:nvPicPr>
        <p:blipFill rotWithShape="1">
          <a:blip r:embed="rId5" cstate="print">
            <a:extLst>
              <a:ext uri="{28A0092B-C50C-407E-A947-70E740481C1C}">
                <a14:useLocalDpi xmlns:a14="http://schemas.microsoft.com/office/drawing/2010/main" val="0"/>
              </a:ext>
            </a:extLst>
          </a:blip>
          <a:srcRect l="14394" r="3789"/>
          <a:stretch/>
        </p:blipFill>
        <p:spPr>
          <a:xfrm>
            <a:off x="8282966" y="1450192"/>
            <a:ext cx="3703267" cy="3018767"/>
          </a:xfrm>
        </p:spPr>
      </p:pic>
      <p:sp>
        <p:nvSpPr>
          <p:cNvPr id="7" name="Text Placeholder 4">
            <a:extLst>
              <a:ext uri="{FF2B5EF4-FFF2-40B4-BE49-F238E27FC236}">
                <a16:creationId xmlns:a16="http://schemas.microsoft.com/office/drawing/2014/main" id="{0ADC83E7-AA88-9C27-E1EB-D92A1C206536}"/>
              </a:ext>
            </a:extLst>
          </p:cNvPr>
          <p:cNvSpPr txBox="1">
            <a:spLocks/>
          </p:cNvSpPr>
          <p:nvPr/>
        </p:nvSpPr>
        <p:spPr>
          <a:xfrm>
            <a:off x="444500" y="1173193"/>
            <a:ext cx="6946900" cy="276999"/>
          </a:xfrm>
          <a:prstGeom prst="rect">
            <a:avLst/>
          </a:prstGeom>
        </p:spPr>
        <p:txBody>
          <a:bodyPr wrap="square" lIns="0" tIns="0" rIns="0" bIns="0">
            <a:spAutoFit/>
          </a:bodyPr>
          <a:lstStyle>
            <a:lvl1pPr marL="0">
              <a:defRPr b="0" i="0">
                <a:solidFill>
                  <a:srgbClr val="00B3AA"/>
                </a:solidFill>
                <a:latin typeface="+mn-lt"/>
                <a:ea typeface="Roboto Medium" panose="02000000000000000000"/>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kern="0" dirty="0"/>
              <a:t>Pharmacists have the fundamental right to: </a:t>
            </a:r>
          </a:p>
        </p:txBody>
      </p:sp>
      <p:pic>
        <p:nvPicPr>
          <p:cNvPr id="32" name="Audio 31">
            <a:hlinkClick r:id="" action="ppaction://media"/>
            <a:extLst>
              <a:ext uri="{FF2B5EF4-FFF2-40B4-BE49-F238E27FC236}">
                <a16:creationId xmlns:a16="http://schemas.microsoft.com/office/drawing/2014/main" id="{0E0DBA35-C886-9A4F-7524-F43C89310DA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12348281"/>
      </p:ext>
    </p:extLst>
  </p:cSld>
  <p:clrMapOvr>
    <a:masterClrMapping/>
  </p:clrMapOvr>
  <mc:AlternateContent xmlns:mc="http://schemas.openxmlformats.org/markup-compatibility/2006">
    <mc:Choice xmlns:p14="http://schemas.microsoft.com/office/powerpoint/2010/main" Requires="p14">
      <p:transition spd="slow" p14:dur="2000" advTm="94188"/>
    </mc:Choice>
    <mc:Fallback>
      <p:transition spd="slow" advTm="94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2C8D266-338A-0A49-AFED-F13C66DC032A}"/>
              </a:ext>
            </a:extLst>
          </p:cNvPr>
          <p:cNvSpPr/>
          <p:nvPr/>
        </p:nvSpPr>
        <p:spPr>
          <a:xfrm>
            <a:off x="0" y="808074"/>
            <a:ext cx="12192000" cy="6049926"/>
          </a:xfrm>
          <a:prstGeom prst="rect">
            <a:avLst/>
          </a:prstGeom>
          <a:blipFill>
            <a:blip r:embed="rId5"/>
            <a:stretch>
              <a:fillRect t="-13357" b="-1"/>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Footer Placeholder 1">
            <a:extLst>
              <a:ext uri="{FF2B5EF4-FFF2-40B4-BE49-F238E27FC236}">
                <a16:creationId xmlns:a16="http://schemas.microsoft.com/office/drawing/2014/main" id="{590C3D61-478F-3F45-812B-EB7AA7088636}"/>
              </a:ext>
            </a:extLst>
          </p:cNvPr>
          <p:cNvSpPr>
            <a:spLocks noGrp="1"/>
          </p:cNvSpPr>
          <p:nvPr>
            <p:ph type="ftr" sz="quarter" idx="5"/>
          </p:nvPr>
        </p:nvSpPr>
        <p:spPr/>
        <p:txBody>
          <a:bodyPr/>
          <a:lstStyle/>
          <a:p>
            <a:pPr marL="12700">
              <a:lnSpc>
                <a:spcPct val="100000"/>
              </a:lnSpc>
              <a:spcBef>
                <a:spcPts val="10"/>
              </a:spcBef>
            </a:pPr>
            <a:r>
              <a:rPr lang="en-US" dirty="0"/>
              <a:t>pharmacist.com</a:t>
            </a:r>
          </a:p>
        </p:txBody>
      </p:sp>
      <p:sp>
        <p:nvSpPr>
          <p:cNvPr id="3" name="Slide Number Placeholder 2">
            <a:extLst>
              <a:ext uri="{FF2B5EF4-FFF2-40B4-BE49-F238E27FC236}">
                <a16:creationId xmlns:a16="http://schemas.microsoft.com/office/drawing/2014/main" id="{C92B5BEC-B5BD-2C40-AD34-A1E9CB0E4465}"/>
              </a:ext>
            </a:extLst>
          </p:cNvPr>
          <p:cNvSpPr>
            <a:spLocks noGrp="1"/>
          </p:cNvSpPr>
          <p:nvPr>
            <p:ph type="sldNum" sz="quarter" idx="7"/>
          </p:nvPr>
        </p:nvSpPr>
        <p:spPr/>
        <p:txBody>
          <a:bodyPr/>
          <a:lstStyle/>
          <a:p>
            <a:pPr marL="38100">
              <a:lnSpc>
                <a:spcPct val="100000"/>
              </a:lnSpc>
              <a:spcBef>
                <a:spcPts val="10"/>
              </a:spcBef>
            </a:pPr>
            <a:fld id="{81D60167-4931-47E6-BA6A-407CBD079E47}" type="slidenum">
              <a:rPr lang="en-US" smtClean="0"/>
              <a:t>21</a:t>
            </a:fld>
            <a:endParaRPr lang="en-US" dirty="0"/>
          </a:p>
        </p:txBody>
      </p:sp>
      <p:sp>
        <p:nvSpPr>
          <p:cNvPr id="4" name="Title 3">
            <a:extLst>
              <a:ext uri="{FF2B5EF4-FFF2-40B4-BE49-F238E27FC236}">
                <a16:creationId xmlns:a16="http://schemas.microsoft.com/office/drawing/2014/main" id="{788BB051-D96D-D44E-B718-AE5263B34BA5}"/>
              </a:ext>
            </a:extLst>
          </p:cNvPr>
          <p:cNvSpPr>
            <a:spLocks noGrp="1"/>
          </p:cNvSpPr>
          <p:nvPr>
            <p:ph type="title"/>
          </p:nvPr>
        </p:nvSpPr>
        <p:spPr>
          <a:xfrm>
            <a:off x="444500" y="1450192"/>
            <a:ext cx="6413500" cy="1554272"/>
          </a:xfrm>
        </p:spPr>
        <p:txBody>
          <a:bodyPr>
            <a:normAutofit/>
          </a:bodyPr>
          <a:lstStyle/>
          <a:p>
            <a:r>
              <a:rPr lang="en-US" sz="4000" dirty="0"/>
              <a:t>VI. Reasonable working hours &amp; conditions</a:t>
            </a:r>
          </a:p>
        </p:txBody>
      </p:sp>
      <p:sp>
        <p:nvSpPr>
          <p:cNvPr id="5" name="Text Placeholder 4">
            <a:extLst>
              <a:ext uri="{FF2B5EF4-FFF2-40B4-BE49-F238E27FC236}">
                <a16:creationId xmlns:a16="http://schemas.microsoft.com/office/drawing/2014/main" id="{16F1BBB7-A4C5-0446-B9B6-56F33CF66FE1}"/>
              </a:ext>
            </a:extLst>
          </p:cNvPr>
          <p:cNvSpPr>
            <a:spLocks noGrp="1"/>
          </p:cNvSpPr>
          <p:nvPr>
            <p:ph type="body" idx="1"/>
          </p:nvPr>
        </p:nvSpPr>
        <p:spPr>
          <a:xfrm>
            <a:off x="444500" y="1173193"/>
            <a:ext cx="6946900" cy="276999"/>
          </a:xfrm>
        </p:spPr>
        <p:txBody>
          <a:bodyPr/>
          <a:lstStyle/>
          <a:p>
            <a:r>
              <a:rPr lang="en-US" dirty="0"/>
              <a:t>Pharmacists have the fundamental right to: </a:t>
            </a:r>
          </a:p>
        </p:txBody>
      </p:sp>
      <p:pic>
        <p:nvPicPr>
          <p:cNvPr id="8" name="Audio 7">
            <a:hlinkClick r:id="" action="ppaction://media"/>
            <a:extLst>
              <a:ext uri="{FF2B5EF4-FFF2-40B4-BE49-F238E27FC236}">
                <a16:creationId xmlns:a16="http://schemas.microsoft.com/office/drawing/2014/main" id="{5ED77B0C-CB4D-4C56-0F2A-D198454FB4C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16056010"/>
      </p:ext>
    </p:extLst>
  </p:cSld>
  <p:clrMapOvr>
    <a:masterClrMapping/>
  </p:clrMapOvr>
  <mc:AlternateContent xmlns:mc="http://schemas.openxmlformats.org/markup-compatibility/2006">
    <mc:Choice xmlns:p14="http://schemas.microsoft.com/office/powerpoint/2010/main" Requires="p14">
      <p:transition spd="slow" p14:dur="2000" advTm="39633"/>
    </mc:Choice>
    <mc:Fallback>
      <p:transition spd="slow" advTm="39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88BB051-D96D-D44E-B718-AE5263B34BA5}"/>
              </a:ext>
            </a:extLst>
          </p:cNvPr>
          <p:cNvSpPr>
            <a:spLocks noGrp="1"/>
          </p:cNvSpPr>
          <p:nvPr>
            <p:ph type="title"/>
          </p:nvPr>
        </p:nvSpPr>
        <p:spPr>
          <a:xfrm>
            <a:off x="444500" y="1450192"/>
            <a:ext cx="6642100" cy="777136"/>
          </a:xfrm>
        </p:spPr>
        <p:txBody>
          <a:bodyPr>
            <a:noAutofit/>
          </a:bodyPr>
          <a:lstStyle/>
          <a:p>
            <a:r>
              <a:rPr lang="en-US" sz="4000" dirty="0">
                <a:solidFill>
                  <a:srgbClr val="312B7E"/>
                </a:solidFill>
              </a:rPr>
              <a:t>VII. Have a voice in the development of metrics, &amp; how those metrics are used as criteria for performance evaluations of all pharmacy staff</a:t>
            </a:r>
          </a:p>
        </p:txBody>
      </p:sp>
      <p:sp>
        <p:nvSpPr>
          <p:cNvPr id="2" name="Footer Placeholder 1">
            <a:extLst>
              <a:ext uri="{FF2B5EF4-FFF2-40B4-BE49-F238E27FC236}">
                <a16:creationId xmlns:a16="http://schemas.microsoft.com/office/drawing/2014/main" id="{590C3D61-478F-3F45-812B-EB7AA7088636}"/>
              </a:ext>
            </a:extLst>
          </p:cNvPr>
          <p:cNvSpPr>
            <a:spLocks noGrp="1"/>
          </p:cNvSpPr>
          <p:nvPr>
            <p:ph type="ftr" sz="quarter" idx="5"/>
          </p:nvPr>
        </p:nvSpPr>
        <p:spPr/>
        <p:txBody>
          <a:bodyPr/>
          <a:lstStyle/>
          <a:p>
            <a:pPr marL="12700">
              <a:lnSpc>
                <a:spcPct val="100000"/>
              </a:lnSpc>
              <a:spcBef>
                <a:spcPts val="10"/>
              </a:spcBef>
            </a:pPr>
            <a:r>
              <a:rPr lang="en-US" dirty="0"/>
              <a:t>pharmacist.com</a:t>
            </a:r>
          </a:p>
        </p:txBody>
      </p:sp>
      <p:sp>
        <p:nvSpPr>
          <p:cNvPr id="3" name="Slide Number Placeholder 2">
            <a:extLst>
              <a:ext uri="{FF2B5EF4-FFF2-40B4-BE49-F238E27FC236}">
                <a16:creationId xmlns:a16="http://schemas.microsoft.com/office/drawing/2014/main" id="{C92B5BEC-B5BD-2C40-AD34-A1E9CB0E4465}"/>
              </a:ext>
            </a:extLst>
          </p:cNvPr>
          <p:cNvSpPr>
            <a:spLocks noGrp="1"/>
          </p:cNvSpPr>
          <p:nvPr>
            <p:ph type="sldNum" sz="quarter" idx="7"/>
          </p:nvPr>
        </p:nvSpPr>
        <p:spPr/>
        <p:txBody>
          <a:bodyPr/>
          <a:lstStyle/>
          <a:p>
            <a:pPr marL="38100">
              <a:lnSpc>
                <a:spcPct val="100000"/>
              </a:lnSpc>
              <a:spcBef>
                <a:spcPts val="10"/>
              </a:spcBef>
            </a:pPr>
            <a:fld id="{81D60167-4931-47E6-BA6A-407CBD079E47}" type="slidenum">
              <a:rPr lang="en-US" smtClean="0"/>
              <a:t>22</a:t>
            </a:fld>
            <a:endParaRPr lang="en-US" dirty="0"/>
          </a:p>
        </p:txBody>
      </p:sp>
      <p:pic>
        <p:nvPicPr>
          <p:cNvPr id="11" name="Picture Placeholder 10" descr="A picture containing text, person, person, indoor&#10;&#10;Description automatically generated">
            <a:extLst>
              <a:ext uri="{FF2B5EF4-FFF2-40B4-BE49-F238E27FC236}">
                <a16:creationId xmlns:a16="http://schemas.microsoft.com/office/drawing/2014/main" id="{E027D606-4382-48BE-B098-FDB878FC1C83}"/>
              </a:ext>
            </a:extLst>
          </p:cNvPr>
          <p:cNvPicPr>
            <a:picLocks noGrp="1" noChangeAspect="1"/>
          </p:cNvPicPr>
          <p:nvPr>
            <p:ph type="pic" sz="quarter" idx="11"/>
          </p:nvPr>
        </p:nvPicPr>
        <p:blipFill>
          <a:blip r:embed="rId5" cstate="print">
            <a:extLst>
              <a:ext uri="{28A0092B-C50C-407E-A947-70E740481C1C}">
                <a14:useLocalDpi xmlns:a14="http://schemas.microsoft.com/office/drawing/2010/main" val="0"/>
              </a:ext>
            </a:extLst>
          </a:blip>
          <a:srcRect l="3788" r="3788"/>
          <a:stretch>
            <a:fillRect/>
          </a:stretch>
        </p:blipFill>
        <p:spPr/>
      </p:pic>
      <p:sp>
        <p:nvSpPr>
          <p:cNvPr id="7" name="Text Placeholder 4">
            <a:extLst>
              <a:ext uri="{FF2B5EF4-FFF2-40B4-BE49-F238E27FC236}">
                <a16:creationId xmlns:a16="http://schemas.microsoft.com/office/drawing/2014/main" id="{0ADC83E7-AA88-9C27-E1EB-D92A1C206536}"/>
              </a:ext>
            </a:extLst>
          </p:cNvPr>
          <p:cNvSpPr txBox="1">
            <a:spLocks/>
          </p:cNvSpPr>
          <p:nvPr/>
        </p:nvSpPr>
        <p:spPr>
          <a:xfrm>
            <a:off x="444500" y="1173193"/>
            <a:ext cx="6946900" cy="276999"/>
          </a:xfrm>
          <a:prstGeom prst="rect">
            <a:avLst/>
          </a:prstGeom>
        </p:spPr>
        <p:txBody>
          <a:bodyPr wrap="square" lIns="0" tIns="0" rIns="0" bIns="0">
            <a:spAutoFit/>
          </a:bodyPr>
          <a:lstStyle>
            <a:lvl1pPr marL="0">
              <a:defRPr b="0" i="0">
                <a:solidFill>
                  <a:srgbClr val="00B3AA"/>
                </a:solidFill>
                <a:latin typeface="+mn-lt"/>
                <a:ea typeface="Roboto Medium" panose="02000000000000000000"/>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kern="0" dirty="0"/>
              <a:t>Pharmacists have the fundamental right to: </a:t>
            </a:r>
          </a:p>
        </p:txBody>
      </p:sp>
      <p:pic>
        <p:nvPicPr>
          <p:cNvPr id="19" name="Audio 18">
            <a:hlinkClick r:id="" action="ppaction://media"/>
            <a:extLst>
              <a:ext uri="{FF2B5EF4-FFF2-40B4-BE49-F238E27FC236}">
                <a16:creationId xmlns:a16="http://schemas.microsoft.com/office/drawing/2014/main" id="{36F90C7B-F95A-5837-C842-B2515BB74BA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51876353"/>
      </p:ext>
    </p:extLst>
  </p:cSld>
  <p:clrMapOvr>
    <a:masterClrMapping/>
  </p:clrMapOvr>
  <mc:AlternateContent xmlns:mc="http://schemas.openxmlformats.org/markup-compatibility/2006">
    <mc:Choice xmlns:p14="http://schemas.microsoft.com/office/powerpoint/2010/main" Requires="p14">
      <p:transition spd="slow" p14:dur="2000" advTm="38530"/>
    </mc:Choice>
    <mc:Fallback>
      <p:transition spd="slow" advTm="38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88BB051-D96D-D44E-B718-AE5263B34BA5}"/>
              </a:ext>
            </a:extLst>
          </p:cNvPr>
          <p:cNvSpPr>
            <a:spLocks noGrp="1"/>
          </p:cNvSpPr>
          <p:nvPr>
            <p:ph type="title"/>
          </p:nvPr>
        </p:nvSpPr>
        <p:spPr>
          <a:xfrm>
            <a:off x="444500" y="1450192"/>
            <a:ext cx="11137900" cy="4569608"/>
          </a:xfrm>
        </p:spPr>
        <p:txBody>
          <a:bodyPr>
            <a:noAutofit/>
          </a:bodyPr>
          <a:lstStyle/>
          <a:p>
            <a:pPr>
              <a:spcAft>
                <a:spcPts val="600"/>
              </a:spcAft>
            </a:pPr>
            <a:r>
              <a:rPr lang="en-US" sz="2800" dirty="0">
                <a:solidFill>
                  <a:srgbClr val="312B7E"/>
                </a:solidFill>
              </a:rPr>
              <a:t>I.	Practice in best interest of patient/community health &amp; well-being</a:t>
            </a:r>
            <a:br>
              <a:rPr lang="en-US" sz="2800" dirty="0"/>
            </a:br>
            <a:r>
              <a:rPr lang="en-US" sz="2800" dirty="0">
                <a:solidFill>
                  <a:srgbClr val="00B3AA"/>
                </a:solidFill>
              </a:rPr>
              <a:t>II. 	Exercise professional judgment </a:t>
            </a:r>
            <a:br>
              <a:rPr lang="en-US" sz="2800" dirty="0"/>
            </a:br>
            <a:r>
              <a:rPr lang="en-US" sz="2800" dirty="0">
                <a:solidFill>
                  <a:srgbClr val="312B7E"/>
                </a:solidFill>
              </a:rPr>
              <a:t>III.   	Be treated well by patients &amp; supported by employers &amp; 	supervisors</a:t>
            </a:r>
            <a:br>
              <a:rPr lang="en-US" sz="2800" dirty="0">
                <a:solidFill>
                  <a:srgbClr val="312B7E"/>
                </a:solidFill>
              </a:rPr>
            </a:br>
            <a:r>
              <a:rPr lang="en-US" sz="2800" dirty="0">
                <a:solidFill>
                  <a:srgbClr val="00B3AA"/>
                </a:solidFill>
              </a:rPr>
              <a:t>IV.  	A workplace free of discriminatory practices &amp; abuse</a:t>
            </a:r>
            <a:br>
              <a:rPr lang="en-US" sz="2800" dirty="0"/>
            </a:br>
            <a:r>
              <a:rPr lang="en-US" sz="2800" dirty="0">
                <a:solidFill>
                  <a:srgbClr val="312B7E"/>
                </a:solidFill>
              </a:rPr>
              <a:t>V.</a:t>
            </a:r>
            <a:r>
              <a:rPr lang="en-US" sz="2000" dirty="0">
                <a:solidFill>
                  <a:srgbClr val="312B7E"/>
                </a:solidFill>
              </a:rPr>
              <a:t>     	</a:t>
            </a:r>
            <a:r>
              <a:rPr lang="en-US" sz="2800" dirty="0">
                <a:solidFill>
                  <a:srgbClr val="312B7E"/>
                </a:solidFill>
              </a:rPr>
              <a:t>A working environment with necessary resources for all care 	services</a:t>
            </a:r>
            <a:br>
              <a:rPr lang="en-US" sz="2800" dirty="0"/>
            </a:br>
            <a:r>
              <a:rPr lang="en-US" sz="2800" dirty="0">
                <a:solidFill>
                  <a:srgbClr val="00B3AA"/>
                </a:solidFill>
              </a:rPr>
              <a:t>VI</a:t>
            </a:r>
            <a:r>
              <a:rPr lang="en-US" sz="2000" dirty="0">
                <a:solidFill>
                  <a:srgbClr val="00B3AA"/>
                </a:solidFill>
              </a:rPr>
              <a:t>     	</a:t>
            </a:r>
            <a:r>
              <a:rPr lang="en-US" sz="2800" dirty="0">
                <a:solidFill>
                  <a:srgbClr val="00B3AA"/>
                </a:solidFill>
              </a:rPr>
              <a:t>Reasonable working hours &amp; conditions</a:t>
            </a:r>
            <a:br>
              <a:rPr lang="en-US" sz="2800" dirty="0"/>
            </a:br>
            <a:r>
              <a:rPr lang="en-US" sz="2800" dirty="0">
                <a:solidFill>
                  <a:srgbClr val="312B7E"/>
                </a:solidFill>
              </a:rPr>
              <a:t>VII. </a:t>
            </a:r>
            <a:r>
              <a:rPr lang="en-US" sz="2000" dirty="0">
                <a:solidFill>
                  <a:srgbClr val="312B7E"/>
                </a:solidFill>
              </a:rPr>
              <a:t> 	</a:t>
            </a:r>
            <a:r>
              <a:rPr lang="en-US" sz="2800" dirty="0">
                <a:solidFill>
                  <a:srgbClr val="312B7E"/>
                </a:solidFill>
              </a:rPr>
              <a:t>Have input in development performance measurements for 	pharmacy staff evaluation</a:t>
            </a:r>
          </a:p>
        </p:txBody>
      </p:sp>
      <p:sp>
        <p:nvSpPr>
          <p:cNvPr id="2" name="Footer Placeholder 1">
            <a:extLst>
              <a:ext uri="{FF2B5EF4-FFF2-40B4-BE49-F238E27FC236}">
                <a16:creationId xmlns:a16="http://schemas.microsoft.com/office/drawing/2014/main" id="{590C3D61-478F-3F45-812B-EB7AA7088636}"/>
              </a:ext>
            </a:extLst>
          </p:cNvPr>
          <p:cNvSpPr>
            <a:spLocks noGrp="1"/>
          </p:cNvSpPr>
          <p:nvPr>
            <p:ph type="ftr" sz="quarter" idx="5"/>
          </p:nvPr>
        </p:nvSpPr>
        <p:spPr/>
        <p:txBody>
          <a:bodyPr/>
          <a:lstStyle/>
          <a:p>
            <a:pPr marL="12700">
              <a:lnSpc>
                <a:spcPct val="100000"/>
              </a:lnSpc>
              <a:spcBef>
                <a:spcPts val="10"/>
              </a:spcBef>
            </a:pPr>
            <a:r>
              <a:rPr lang="en-US" dirty="0"/>
              <a:t>pharmacist.com</a:t>
            </a:r>
          </a:p>
        </p:txBody>
      </p:sp>
      <p:sp>
        <p:nvSpPr>
          <p:cNvPr id="3" name="Slide Number Placeholder 2">
            <a:extLst>
              <a:ext uri="{FF2B5EF4-FFF2-40B4-BE49-F238E27FC236}">
                <a16:creationId xmlns:a16="http://schemas.microsoft.com/office/drawing/2014/main" id="{C92B5BEC-B5BD-2C40-AD34-A1E9CB0E4465}"/>
              </a:ext>
            </a:extLst>
          </p:cNvPr>
          <p:cNvSpPr>
            <a:spLocks noGrp="1"/>
          </p:cNvSpPr>
          <p:nvPr>
            <p:ph type="sldNum" sz="quarter" idx="7"/>
          </p:nvPr>
        </p:nvSpPr>
        <p:spPr/>
        <p:txBody>
          <a:bodyPr/>
          <a:lstStyle/>
          <a:p>
            <a:pPr marL="38100">
              <a:lnSpc>
                <a:spcPct val="100000"/>
              </a:lnSpc>
              <a:spcBef>
                <a:spcPts val="10"/>
              </a:spcBef>
            </a:pPr>
            <a:fld id="{81D60167-4931-47E6-BA6A-407CBD079E47}" type="slidenum">
              <a:rPr lang="en-US" smtClean="0"/>
              <a:t>23</a:t>
            </a:fld>
            <a:endParaRPr lang="en-US" dirty="0"/>
          </a:p>
        </p:txBody>
      </p:sp>
      <p:sp>
        <p:nvSpPr>
          <p:cNvPr id="7" name="Text Placeholder 4">
            <a:extLst>
              <a:ext uri="{FF2B5EF4-FFF2-40B4-BE49-F238E27FC236}">
                <a16:creationId xmlns:a16="http://schemas.microsoft.com/office/drawing/2014/main" id="{5C51A962-AC08-3CEC-B9B0-EAA27266E021}"/>
              </a:ext>
            </a:extLst>
          </p:cNvPr>
          <p:cNvSpPr txBox="1">
            <a:spLocks/>
          </p:cNvSpPr>
          <p:nvPr/>
        </p:nvSpPr>
        <p:spPr>
          <a:xfrm>
            <a:off x="444500" y="1173193"/>
            <a:ext cx="6946900" cy="276999"/>
          </a:xfrm>
          <a:prstGeom prst="rect">
            <a:avLst/>
          </a:prstGeom>
        </p:spPr>
        <p:txBody>
          <a:bodyPr wrap="square" lIns="0" tIns="0" rIns="0" bIns="0">
            <a:spAutoFit/>
          </a:bodyPr>
          <a:lstStyle>
            <a:lvl1pPr marL="0">
              <a:defRPr b="0" i="0">
                <a:solidFill>
                  <a:srgbClr val="00B3AA"/>
                </a:solidFill>
                <a:latin typeface="+mn-lt"/>
                <a:ea typeface="Roboto Medium" panose="02000000000000000000"/>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kern="0" dirty="0"/>
              <a:t>Pharmacists have the fundamental right to: </a:t>
            </a:r>
          </a:p>
        </p:txBody>
      </p:sp>
      <p:pic>
        <p:nvPicPr>
          <p:cNvPr id="18" name="Audio 17">
            <a:hlinkClick r:id="" action="ppaction://media"/>
            <a:extLst>
              <a:ext uri="{FF2B5EF4-FFF2-40B4-BE49-F238E27FC236}">
                <a16:creationId xmlns:a16="http://schemas.microsoft.com/office/drawing/2014/main" id="{7E112A13-46FC-9265-6D9C-C3B9B05A4A1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12339873"/>
      </p:ext>
    </p:extLst>
  </p:cSld>
  <p:clrMapOvr>
    <a:masterClrMapping/>
  </p:clrMapOvr>
  <mc:AlternateContent xmlns:mc="http://schemas.openxmlformats.org/markup-compatibility/2006">
    <mc:Choice xmlns:p14="http://schemas.microsoft.com/office/powerpoint/2010/main" Requires="p14">
      <p:transition spd="slow" p14:dur="2000" advTm="66705"/>
    </mc:Choice>
    <mc:Fallback>
      <p:transition spd="slow" advTm="66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078F42A-4064-FC43-862B-553DBD2944D6}"/>
              </a:ext>
            </a:extLst>
          </p:cNvPr>
          <p:cNvSpPr>
            <a:spLocks noGrp="1"/>
          </p:cNvSpPr>
          <p:nvPr>
            <p:ph type="ftr" sz="quarter" idx="5"/>
          </p:nvPr>
        </p:nvSpPr>
        <p:spPr/>
        <p:txBody>
          <a:bodyPr/>
          <a:lstStyle/>
          <a:p>
            <a:pPr marL="12700">
              <a:spcBef>
                <a:spcPts val="10"/>
              </a:spcBef>
            </a:pPr>
            <a:r>
              <a:rPr lang="en-US" dirty="0"/>
              <a:t>pharmacist.com</a:t>
            </a:r>
          </a:p>
        </p:txBody>
      </p:sp>
      <p:sp>
        <p:nvSpPr>
          <p:cNvPr id="3" name="Slide Number Placeholder 2">
            <a:extLst>
              <a:ext uri="{FF2B5EF4-FFF2-40B4-BE49-F238E27FC236}">
                <a16:creationId xmlns:a16="http://schemas.microsoft.com/office/drawing/2014/main" id="{15ED7544-1769-3747-BD65-67D2D7782E3C}"/>
              </a:ext>
            </a:extLst>
          </p:cNvPr>
          <p:cNvSpPr>
            <a:spLocks noGrp="1"/>
          </p:cNvSpPr>
          <p:nvPr>
            <p:ph type="sldNum" sz="quarter" idx="7"/>
          </p:nvPr>
        </p:nvSpPr>
        <p:spPr/>
        <p:txBody>
          <a:bodyPr/>
          <a:lstStyle/>
          <a:p>
            <a:pPr marL="38100">
              <a:spcBef>
                <a:spcPts val="10"/>
              </a:spcBef>
            </a:pPr>
            <a:fld id="{81D60167-4931-47E6-BA6A-407CBD079E47}" type="slidenum">
              <a:rPr lang="en-US" smtClean="0"/>
              <a:pPr marL="38100">
                <a:spcBef>
                  <a:spcPts val="10"/>
                </a:spcBef>
              </a:pPr>
              <a:t>24</a:t>
            </a:fld>
            <a:endParaRPr lang="en-US" dirty="0"/>
          </a:p>
        </p:txBody>
      </p:sp>
      <p:sp>
        <p:nvSpPr>
          <p:cNvPr id="4" name="Title 3">
            <a:extLst>
              <a:ext uri="{FF2B5EF4-FFF2-40B4-BE49-F238E27FC236}">
                <a16:creationId xmlns:a16="http://schemas.microsoft.com/office/drawing/2014/main" id="{209DA892-39B1-7946-962A-EC02C71BD431}"/>
              </a:ext>
            </a:extLst>
          </p:cNvPr>
          <p:cNvSpPr>
            <a:spLocks noGrp="1"/>
          </p:cNvSpPr>
          <p:nvPr>
            <p:ph type="title"/>
          </p:nvPr>
        </p:nvSpPr>
        <p:spPr>
          <a:xfrm>
            <a:off x="444500" y="2286000"/>
            <a:ext cx="5956300" cy="1554272"/>
          </a:xfrm>
        </p:spPr>
        <p:txBody>
          <a:bodyPr>
            <a:normAutofit/>
          </a:bodyPr>
          <a:lstStyle/>
          <a:p>
            <a:r>
              <a:rPr lang="en-US" dirty="0"/>
              <a:t>Conversation Preparedness</a:t>
            </a:r>
          </a:p>
        </p:txBody>
      </p:sp>
      <p:sp>
        <p:nvSpPr>
          <p:cNvPr id="5" name="Text Placeholder 4">
            <a:extLst>
              <a:ext uri="{FF2B5EF4-FFF2-40B4-BE49-F238E27FC236}">
                <a16:creationId xmlns:a16="http://schemas.microsoft.com/office/drawing/2014/main" id="{0B9C47CC-3F7F-CE42-B774-954CE93A3CC4}"/>
              </a:ext>
            </a:extLst>
          </p:cNvPr>
          <p:cNvSpPr>
            <a:spLocks noGrp="1"/>
          </p:cNvSpPr>
          <p:nvPr>
            <p:ph type="body" idx="1"/>
          </p:nvPr>
        </p:nvSpPr>
        <p:spPr>
          <a:xfrm>
            <a:off x="444500" y="3883808"/>
            <a:ext cx="11061700" cy="369332"/>
          </a:xfrm>
        </p:spPr>
        <p:txBody>
          <a:bodyPr/>
          <a:lstStyle/>
          <a:p>
            <a:r>
              <a:rPr lang="en-US" sz="2400" dirty="0"/>
              <a:t>Open – Describe – Explain - Repair</a:t>
            </a:r>
          </a:p>
        </p:txBody>
      </p:sp>
      <p:sp>
        <p:nvSpPr>
          <p:cNvPr id="6" name="Text Placeholder 5">
            <a:extLst>
              <a:ext uri="{FF2B5EF4-FFF2-40B4-BE49-F238E27FC236}">
                <a16:creationId xmlns:a16="http://schemas.microsoft.com/office/drawing/2014/main" id="{AF30952C-AA02-4B4F-ADD4-8BF944F47DAE}"/>
              </a:ext>
            </a:extLst>
          </p:cNvPr>
          <p:cNvSpPr>
            <a:spLocks noGrp="1"/>
          </p:cNvSpPr>
          <p:nvPr>
            <p:ph type="body" sz="quarter" idx="10"/>
          </p:nvPr>
        </p:nvSpPr>
        <p:spPr>
          <a:xfrm>
            <a:off x="457200" y="4493408"/>
            <a:ext cx="7010400" cy="430887"/>
          </a:xfrm>
        </p:spPr>
        <p:txBody>
          <a:bodyPr/>
          <a:lstStyle/>
          <a:p>
            <a:r>
              <a:rPr lang="en-US" sz="2800" dirty="0"/>
              <a:t>A Framework to Address Difficult Situations </a:t>
            </a:r>
          </a:p>
        </p:txBody>
      </p:sp>
    </p:spTree>
    <p:extLst>
      <p:ext uri="{BB962C8B-B14F-4D97-AF65-F5344CB8AC3E}">
        <p14:creationId xmlns:p14="http://schemas.microsoft.com/office/powerpoint/2010/main" val="236317059"/>
      </p:ext>
    </p:extLst>
  </p:cSld>
  <p:clrMapOvr>
    <a:masterClrMapping/>
  </p:clrMapOvr>
  <mc:AlternateContent xmlns:mc="http://schemas.openxmlformats.org/markup-compatibility/2006">
    <mc:Choice xmlns:p14="http://schemas.microsoft.com/office/powerpoint/2010/main" Requires="p14">
      <p:transition p14:dur="250" advClick="0" advTm="250"/>
    </mc:Choice>
    <mc:Fallback>
      <p:transition advClick="0" advTm="25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3297C-07E7-4F1C-B599-64B9CEA494FB}"/>
              </a:ext>
            </a:extLst>
          </p:cNvPr>
          <p:cNvSpPr>
            <a:spLocks noGrp="1"/>
          </p:cNvSpPr>
          <p:nvPr>
            <p:ph type="ctrTitle"/>
          </p:nvPr>
        </p:nvSpPr>
        <p:spPr/>
        <p:txBody>
          <a:bodyPr/>
          <a:lstStyle/>
          <a:p>
            <a:r>
              <a:rPr lang="en-US" dirty="0"/>
              <a:t>O ● D ● E ● R</a:t>
            </a:r>
          </a:p>
        </p:txBody>
      </p:sp>
      <p:sp>
        <p:nvSpPr>
          <p:cNvPr id="3" name="Subtitle 2">
            <a:extLst>
              <a:ext uri="{FF2B5EF4-FFF2-40B4-BE49-F238E27FC236}">
                <a16:creationId xmlns:a16="http://schemas.microsoft.com/office/drawing/2014/main" id="{4CA4C5B4-8A26-4B0A-ABC8-4910B1E93D24}"/>
              </a:ext>
            </a:extLst>
          </p:cNvPr>
          <p:cNvSpPr>
            <a:spLocks noGrp="1"/>
          </p:cNvSpPr>
          <p:nvPr>
            <p:ph type="subTitle" idx="4"/>
          </p:nvPr>
        </p:nvSpPr>
        <p:spPr>
          <a:xfrm>
            <a:off x="381000" y="3840480"/>
            <a:ext cx="10363200" cy="1846659"/>
          </a:xfrm>
        </p:spPr>
        <p:txBody>
          <a:bodyPr/>
          <a:lstStyle/>
          <a:p>
            <a:pPr marL="285750" indent="-285750">
              <a:buFont typeface="Arial" panose="020B0604020202020204" pitchFamily="34" charset="0"/>
              <a:buChar char="•"/>
            </a:pPr>
            <a:r>
              <a:rPr lang="en-US" sz="2400" b="1" dirty="0"/>
              <a:t>OPEN</a:t>
            </a:r>
            <a:r>
              <a:rPr lang="en-US" sz="2400" dirty="0"/>
              <a:t> the conversation &amp; disarm potential for conflict</a:t>
            </a:r>
          </a:p>
          <a:p>
            <a:pPr marL="285750" indent="-285750">
              <a:buFont typeface="Arial" panose="020B0604020202020204" pitchFamily="34" charset="0"/>
              <a:buChar char="•"/>
            </a:pPr>
            <a:r>
              <a:rPr lang="en-US" sz="2400" b="1" dirty="0"/>
              <a:t>DESCRIBE</a:t>
            </a:r>
            <a:r>
              <a:rPr lang="en-US" sz="2400" dirty="0"/>
              <a:t> what happened</a:t>
            </a:r>
          </a:p>
          <a:p>
            <a:pPr marL="285750" indent="-285750">
              <a:buFont typeface="Arial" panose="020B0604020202020204" pitchFamily="34" charset="0"/>
              <a:buChar char="•"/>
            </a:pPr>
            <a:r>
              <a:rPr lang="en-US" sz="2400" b="1" dirty="0"/>
              <a:t>EXPLAIN</a:t>
            </a:r>
            <a:r>
              <a:rPr lang="en-US" sz="2400" dirty="0"/>
              <a:t> the impact</a:t>
            </a:r>
          </a:p>
          <a:p>
            <a:pPr marL="285750" indent="-285750">
              <a:buFont typeface="Arial" panose="020B0604020202020204" pitchFamily="34" charset="0"/>
              <a:buChar char="•"/>
            </a:pPr>
            <a:r>
              <a:rPr lang="en-US" sz="2400" b="1" dirty="0"/>
              <a:t>REPAIR</a:t>
            </a:r>
            <a:r>
              <a:rPr lang="en-US" sz="2400" dirty="0"/>
              <a:t> (RECOMMIT) </a:t>
            </a:r>
          </a:p>
          <a:p>
            <a:endParaRPr lang="en-US" sz="2400" dirty="0"/>
          </a:p>
        </p:txBody>
      </p:sp>
      <p:sp>
        <p:nvSpPr>
          <p:cNvPr id="4" name="TextBox 3">
            <a:extLst>
              <a:ext uri="{FF2B5EF4-FFF2-40B4-BE49-F238E27FC236}">
                <a16:creationId xmlns:a16="http://schemas.microsoft.com/office/drawing/2014/main" id="{61A3D2EA-4471-C10B-FA28-FD508539105B}"/>
              </a:ext>
            </a:extLst>
          </p:cNvPr>
          <p:cNvSpPr txBox="1"/>
          <p:nvPr/>
        </p:nvSpPr>
        <p:spPr>
          <a:xfrm>
            <a:off x="6553200" y="6172200"/>
            <a:ext cx="5486400" cy="523220"/>
          </a:xfrm>
          <a:prstGeom prst="rect">
            <a:avLst/>
          </a:prstGeom>
          <a:noFill/>
        </p:spPr>
        <p:txBody>
          <a:bodyPr wrap="square" rtlCol="0">
            <a:spAutoFit/>
          </a:bodyPr>
          <a:lstStyle/>
          <a:p>
            <a:pPr algn="r"/>
            <a:r>
              <a:rPr lang="en-US" sz="1400" dirty="0">
                <a:solidFill>
                  <a:schemeClr val="bg1"/>
                </a:solidFill>
              </a:rPr>
              <a:t>Used with permission from MJ Negrete. Pharmacy Leadership and Education Institute 2023.</a:t>
            </a:r>
          </a:p>
        </p:txBody>
      </p:sp>
      <p:pic>
        <p:nvPicPr>
          <p:cNvPr id="32" name="Audio 31">
            <a:hlinkClick r:id="" action="ppaction://media"/>
            <a:extLst>
              <a:ext uri="{FF2B5EF4-FFF2-40B4-BE49-F238E27FC236}">
                <a16:creationId xmlns:a16="http://schemas.microsoft.com/office/drawing/2014/main" id="{4847A95D-C96B-FCF5-08C6-0ABEE22E9AB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5488032"/>
      </p:ext>
    </p:extLst>
  </p:cSld>
  <p:clrMapOvr>
    <a:masterClrMapping/>
  </p:clrMapOvr>
  <mc:AlternateContent xmlns:mc="http://schemas.openxmlformats.org/markup-compatibility/2006">
    <mc:Choice xmlns:p14="http://schemas.microsoft.com/office/powerpoint/2010/main" Requires="p14">
      <p:transition spd="slow" p14:dur="2000" advTm="76216"/>
    </mc:Choice>
    <mc:Fallback>
      <p:transition spd="slow" advTm="76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3297C-07E7-4F1C-B599-64B9CEA494FB}"/>
              </a:ext>
            </a:extLst>
          </p:cNvPr>
          <p:cNvSpPr>
            <a:spLocks noGrp="1"/>
          </p:cNvSpPr>
          <p:nvPr>
            <p:ph type="ctrTitle"/>
          </p:nvPr>
        </p:nvSpPr>
        <p:spPr/>
        <p:txBody>
          <a:bodyPr/>
          <a:lstStyle/>
          <a:p>
            <a:r>
              <a:rPr lang="en-US" dirty="0"/>
              <a:t>O D E R</a:t>
            </a:r>
          </a:p>
        </p:txBody>
      </p:sp>
      <p:sp>
        <p:nvSpPr>
          <p:cNvPr id="3" name="Subtitle 2">
            <a:extLst>
              <a:ext uri="{FF2B5EF4-FFF2-40B4-BE49-F238E27FC236}">
                <a16:creationId xmlns:a16="http://schemas.microsoft.com/office/drawing/2014/main" id="{4CA4C5B4-8A26-4B0A-ABC8-4910B1E93D24}"/>
              </a:ext>
            </a:extLst>
          </p:cNvPr>
          <p:cNvSpPr>
            <a:spLocks noGrp="1"/>
          </p:cNvSpPr>
          <p:nvPr>
            <p:ph type="subTitle" idx="4"/>
          </p:nvPr>
        </p:nvSpPr>
        <p:spPr>
          <a:xfrm>
            <a:off x="381000" y="3840480"/>
            <a:ext cx="10363200" cy="369332"/>
          </a:xfrm>
        </p:spPr>
        <p:txBody>
          <a:bodyPr/>
          <a:lstStyle/>
          <a:p>
            <a:endParaRPr lang="en-US" sz="2400" dirty="0"/>
          </a:p>
        </p:txBody>
      </p:sp>
      <p:sp>
        <p:nvSpPr>
          <p:cNvPr id="4" name="TextBox 3">
            <a:extLst>
              <a:ext uri="{FF2B5EF4-FFF2-40B4-BE49-F238E27FC236}">
                <a16:creationId xmlns:a16="http://schemas.microsoft.com/office/drawing/2014/main" id="{61A3D2EA-4471-C10B-FA28-FD508539105B}"/>
              </a:ext>
            </a:extLst>
          </p:cNvPr>
          <p:cNvSpPr txBox="1"/>
          <p:nvPr/>
        </p:nvSpPr>
        <p:spPr>
          <a:xfrm>
            <a:off x="6553200" y="6173956"/>
            <a:ext cx="5486400" cy="523220"/>
          </a:xfrm>
          <a:prstGeom prst="rect">
            <a:avLst/>
          </a:prstGeom>
          <a:noFill/>
        </p:spPr>
        <p:txBody>
          <a:bodyPr wrap="square" rtlCol="0">
            <a:spAutoFit/>
          </a:bodyPr>
          <a:lstStyle/>
          <a:p>
            <a:pPr algn="r"/>
            <a:r>
              <a:rPr lang="en-US" sz="1400" dirty="0">
                <a:solidFill>
                  <a:schemeClr val="bg1"/>
                </a:solidFill>
              </a:rPr>
              <a:t>Used with permission from MJ Negrete. Pharmacy Leadership and Education Institute 2023.</a:t>
            </a:r>
          </a:p>
        </p:txBody>
      </p:sp>
      <p:graphicFrame>
        <p:nvGraphicFramePr>
          <p:cNvPr id="9" name="Diagram 8">
            <a:extLst>
              <a:ext uri="{FF2B5EF4-FFF2-40B4-BE49-F238E27FC236}">
                <a16:creationId xmlns:a16="http://schemas.microsoft.com/office/drawing/2014/main" id="{EBE66942-4592-3E09-61BA-C4ABB656500B}"/>
              </a:ext>
            </a:extLst>
          </p:cNvPr>
          <p:cNvGraphicFramePr/>
          <p:nvPr>
            <p:extLst>
              <p:ext uri="{D42A27DB-BD31-4B8C-83A1-F6EECF244321}">
                <p14:modId xmlns:p14="http://schemas.microsoft.com/office/powerpoint/2010/main" val="2107453725"/>
              </p:ext>
            </p:extLst>
          </p:nvPr>
        </p:nvGraphicFramePr>
        <p:xfrm>
          <a:off x="2286000" y="422434"/>
          <a:ext cx="8128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9" name="Audio 18">
            <a:hlinkClick r:id="" action="ppaction://media"/>
            <a:extLst>
              <a:ext uri="{FF2B5EF4-FFF2-40B4-BE49-F238E27FC236}">
                <a16:creationId xmlns:a16="http://schemas.microsoft.com/office/drawing/2014/main" id="{9A7E07AE-4C3D-2196-BDAB-B81B53EE874B}"/>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7119436"/>
      </p:ext>
    </p:extLst>
  </p:cSld>
  <p:clrMapOvr>
    <a:masterClrMapping/>
  </p:clrMapOvr>
  <mc:AlternateContent xmlns:mc="http://schemas.openxmlformats.org/markup-compatibility/2006">
    <mc:Choice xmlns:p14="http://schemas.microsoft.com/office/powerpoint/2010/main" Requires="p14">
      <p:transition spd="slow" p14:dur="2000" advTm="64372"/>
    </mc:Choice>
    <mc:Fallback>
      <p:transition spd="slow" advTm="64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3297C-07E7-4F1C-B599-64B9CEA494FB}"/>
              </a:ext>
            </a:extLst>
          </p:cNvPr>
          <p:cNvSpPr>
            <a:spLocks noGrp="1"/>
          </p:cNvSpPr>
          <p:nvPr>
            <p:ph type="ctrTitle"/>
          </p:nvPr>
        </p:nvSpPr>
        <p:spPr/>
        <p:txBody>
          <a:bodyPr/>
          <a:lstStyle/>
          <a:p>
            <a:r>
              <a:rPr lang="en-US" dirty="0"/>
              <a:t>O D E R</a:t>
            </a:r>
          </a:p>
        </p:txBody>
      </p:sp>
      <p:sp>
        <p:nvSpPr>
          <p:cNvPr id="3" name="Subtitle 2">
            <a:extLst>
              <a:ext uri="{FF2B5EF4-FFF2-40B4-BE49-F238E27FC236}">
                <a16:creationId xmlns:a16="http://schemas.microsoft.com/office/drawing/2014/main" id="{4CA4C5B4-8A26-4B0A-ABC8-4910B1E93D24}"/>
              </a:ext>
            </a:extLst>
          </p:cNvPr>
          <p:cNvSpPr>
            <a:spLocks noGrp="1"/>
          </p:cNvSpPr>
          <p:nvPr>
            <p:ph type="subTitle" idx="4"/>
          </p:nvPr>
        </p:nvSpPr>
        <p:spPr>
          <a:xfrm>
            <a:off x="381000" y="3840480"/>
            <a:ext cx="10363200" cy="369332"/>
          </a:xfrm>
        </p:spPr>
        <p:txBody>
          <a:bodyPr/>
          <a:lstStyle/>
          <a:p>
            <a:endParaRPr lang="en-US" sz="2400" dirty="0"/>
          </a:p>
        </p:txBody>
      </p:sp>
      <p:sp>
        <p:nvSpPr>
          <p:cNvPr id="4" name="TextBox 3">
            <a:extLst>
              <a:ext uri="{FF2B5EF4-FFF2-40B4-BE49-F238E27FC236}">
                <a16:creationId xmlns:a16="http://schemas.microsoft.com/office/drawing/2014/main" id="{61A3D2EA-4471-C10B-FA28-FD508539105B}"/>
              </a:ext>
            </a:extLst>
          </p:cNvPr>
          <p:cNvSpPr txBox="1"/>
          <p:nvPr/>
        </p:nvSpPr>
        <p:spPr>
          <a:xfrm>
            <a:off x="6350000" y="6173956"/>
            <a:ext cx="5486400" cy="523220"/>
          </a:xfrm>
          <a:prstGeom prst="rect">
            <a:avLst/>
          </a:prstGeom>
          <a:noFill/>
        </p:spPr>
        <p:txBody>
          <a:bodyPr wrap="square" rtlCol="0">
            <a:spAutoFit/>
          </a:bodyPr>
          <a:lstStyle/>
          <a:p>
            <a:pPr algn="r"/>
            <a:r>
              <a:rPr lang="en-US" sz="1400" dirty="0">
                <a:solidFill>
                  <a:schemeClr val="bg1"/>
                </a:solidFill>
              </a:rPr>
              <a:t>Used with permission from MJ Negrete. Pharmacy Leadership and Education Institute 2023.</a:t>
            </a:r>
          </a:p>
        </p:txBody>
      </p:sp>
      <p:graphicFrame>
        <p:nvGraphicFramePr>
          <p:cNvPr id="9" name="Diagram 8">
            <a:extLst>
              <a:ext uri="{FF2B5EF4-FFF2-40B4-BE49-F238E27FC236}">
                <a16:creationId xmlns:a16="http://schemas.microsoft.com/office/drawing/2014/main" id="{EBE66942-4592-3E09-61BA-C4ABB656500B}"/>
              </a:ext>
            </a:extLst>
          </p:cNvPr>
          <p:cNvGraphicFramePr/>
          <p:nvPr>
            <p:extLst>
              <p:ext uri="{D42A27DB-BD31-4B8C-83A1-F6EECF244321}">
                <p14:modId xmlns:p14="http://schemas.microsoft.com/office/powerpoint/2010/main" val="3858219795"/>
              </p:ext>
            </p:extLst>
          </p:nvPr>
        </p:nvGraphicFramePr>
        <p:xfrm>
          <a:off x="2286000" y="422434"/>
          <a:ext cx="8128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0" name="Audio 29">
            <a:hlinkClick r:id="" action="ppaction://media"/>
            <a:extLst>
              <a:ext uri="{FF2B5EF4-FFF2-40B4-BE49-F238E27FC236}">
                <a16:creationId xmlns:a16="http://schemas.microsoft.com/office/drawing/2014/main" id="{2978F8AD-DE6B-6873-9F86-2153E740D43D}"/>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74370391"/>
      </p:ext>
    </p:extLst>
  </p:cSld>
  <p:clrMapOvr>
    <a:masterClrMapping/>
  </p:clrMapOvr>
  <mc:AlternateContent xmlns:mc="http://schemas.openxmlformats.org/markup-compatibility/2006">
    <mc:Choice xmlns:p14="http://schemas.microsoft.com/office/powerpoint/2010/main" Requires="p14">
      <p:transition spd="slow" p14:dur="2000" advTm="75617"/>
    </mc:Choice>
    <mc:Fallback>
      <p:transition spd="slow" advTm="756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3297C-07E7-4F1C-B599-64B9CEA494FB}"/>
              </a:ext>
            </a:extLst>
          </p:cNvPr>
          <p:cNvSpPr>
            <a:spLocks noGrp="1"/>
          </p:cNvSpPr>
          <p:nvPr>
            <p:ph type="ctrTitle"/>
          </p:nvPr>
        </p:nvSpPr>
        <p:spPr/>
        <p:txBody>
          <a:bodyPr/>
          <a:lstStyle/>
          <a:p>
            <a:r>
              <a:rPr lang="en-US" dirty="0"/>
              <a:t>O D E R</a:t>
            </a:r>
          </a:p>
        </p:txBody>
      </p:sp>
      <p:sp>
        <p:nvSpPr>
          <p:cNvPr id="3" name="Subtitle 2">
            <a:extLst>
              <a:ext uri="{FF2B5EF4-FFF2-40B4-BE49-F238E27FC236}">
                <a16:creationId xmlns:a16="http://schemas.microsoft.com/office/drawing/2014/main" id="{4CA4C5B4-8A26-4B0A-ABC8-4910B1E93D24}"/>
              </a:ext>
            </a:extLst>
          </p:cNvPr>
          <p:cNvSpPr>
            <a:spLocks noGrp="1"/>
          </p:cNvSpPr>
          <p:nvPr>
            <p:ph type="subTitle" idx="4"/>
          </p:nvPr>
        </p:nvSpPr>
        <p:spPr>
          <a:xfrm>
            <a:off x="381000" y="3840480"/>
            <a:ext cx="10363200" cy="369332"/>
          </a:xfrm>
        </p:spPr>
        <p:txBody>
          <a:bodyPr/>
          <a:lstStyle/>
          <a:p>
            <a:endParaRPr lang="en-US" sz="2400" dirty="0"/>
          </a:p>
        </p:txBody>
      </p:sp>
      <p:sp>
        <p:nvSpPr>
          <p:cNvPr id="4" name="TextBox 3">
            <a:extLst>
              <a:ext uri="{FF2B5EF4-FFF2-40B4-BE49-F238E27FC236}">
                <a16:creationId xmlns:a16="http://schemas.microsoft.com/office/drawing/2014/main" id="{61A3D2EA-4471-C10B-FA28-FD508539105B}"/>
              </a:ext>
            </a:extLst>
          </p:cNvPr>
          <p:cNvSpPr txBox="1"/>
          <p:nvPr/>
        </p:nvSpPr>
        <p:spPr>
          <a:xfrm>
            <a:off x="6553200" y="6133525"/>
            <a:ext cx="5486400" cy="523220"/>
          </a:xfrm>
          <a:prstGeom prst="rect">
            <a:avLst/>
          </a:prstGeom>
          <a:noFill/>
        </p:spPr>
        <p:txBody>
          <a:bodyPr wrap="square" rtlCol="0">
            <a:spAutoFit/>
          </a:bodyPr>
          <a:lstStyle/>
          <a:p>
            <a:pPr algn="r"/>
            <a:r>
              <a:rPr lang="en-US" sz="1400" dirty="0">
                <a:solidFill>
                  <a:schemeClr val="bg1"/>
                </a:solidFill>
              </a:rPr>
              <a:t>Used with permission from MJ Negrete. Pharmacy Leadership and Education Institute 2023.</a:t>
            </a:r>
          </a:p>
        </p:txBody>
      </p:sp>
      <p:graphicFrame>
        <p:nvGraphicFramePr>
          <p:cNvPr id="9" name="Diagram 8">
            <a:extLst>
              <a:ext uri="{FF2B5EF4-FFF2-40B4-BE49-F238E27FC236}">
                <a16:creationId xmlns:a16="http://schemas.microsoft.com/office/drawing/2014/main" id="{EBE66942-4592-3E09-61BA-C4ABB656500B}"/>
              </a:ext>
            </a:extLst>
          </p:cNvPr>
          <p:cNvGraphicFramePr/>
          <p:nvPr>
            <p:extLst>
              <p:ext uri="{D42A27DB-BD31-4B8C-83A1-F6EECF244321}">
                <p14:modId xmlns:p14="http://schemas.microsoft.com/office/powerpoint/2010/main" val="3751155310"/>
              </p:ext>
            </p:extLst>
          </p:nvPr>
        </p:nvGraphicFramePr>
        <p:xfrm>
          <a:off x="2286000" y="422434"/>
          <a:ext cx="8128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8" name="Audio 17">
            <a:hlinkClick r:id="" action="ppaction://media"/>
            <a:extLst>
              <a:ext uri="{FF2B5EF4-FFF2-40B4-BE49-F238E27FC236}">
                <a16:creationId xmlns:a16="http://schemas.microsoft.com/office/drawing/2014/main" id="{476761D8-4C33-012E-46C7-08306C5BC6DD}"/>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41330492"/>
      </p:ext>
    </p:extLst>
  </p:cSld>
  <p:clrMapOvr>
    <a:masterClrMapping/>
  </p:clrMapOvr>
  <mc:AlternateContent xmlns:mc="http://schemas.openxmlformats.org/markup-compatibility/2006">
    <mc:Choice xmlns:p14="http://schemas.microsoft.com/office/powerpoint/2010/main" Requires="p14">
      <p:transition spd="slow" p14:dur="2000" advTm="76691"/>
    </mc:Choice>
    <mc:Fallback>
      <p:transition spd="slow" advTm="76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3297C-07E7-4F1C-B599-64B9CEA494FB}"/>
              </a:ext>
            </a:extLst>
          </p:cNvPr>
          <p:cNvSpPr>
            <a:spLocks noGrp="1"/>
          </p:cNvSpPr>
          <p:nvPr>
            <p:ph type="ctrTitle"/>
          </p:nvPr>
        </p:nvSpPr>
        <p:spPr/>
        <p:txBody>
          <a:bodyPr/>
          <a:lstStyle/>
          <a:p>
            <a:r>
              <a:rPr lang="en-US" dirty="0"/>
              <a:t>O D E R</a:t>
            </a:r>
          </a:p>
        </p:txBody>
      </p:sp>
      <p:sp>
        <p:nvSpPr>
          <p:cNvPr id="3" name="Subtitle 2">
            <a:extLst>
              <a:ext uri="{FF2B5EF4-FFF2-40B4-BE49-F238E27FC236}">
                <a16:creationId xmlns:a16="http://schemas.microsoft.com/office/drawing/2014/main" id="{4CA4C5B4-8A26-4B0A-ABC8-4910B1E93D24}"/>
              </a:ext>
            </a:extLst>
          </p:cNvPr>
          <p:cNvSpPr>
            <a:spLocks noGrp="1"/>
          </p:cNvSpPr>
          <p:nvPr>
            <p:ph type="subTitle" idx="4"/>
          </p:nvPr>
        </p:nvSpPr>
        <p:spPr>
          <a:xfrm>
            <a:off x="381000" y="3840480"/>
            <a:ext cx="10363200" cy="369332"/>
          </a:xfrm>
        </p:spPr>
        <p:txBody>
          <a:bodyPr/>
          <a:lstStyle/>
          <a:p>
            <a:endParaRPr lang="en-US" sz="2400" dirty="0"/>
          </a:p>
        </p:txBody>
      </p:sp>
      <p:sp>
        <p:nvSpPr>
          <p:cNvPr id="4" name="TextBox 3">
            <a:extLst>
              <a:ext uri="{FF2B5EF4-FFF2-40B4-BE49-F238E27FC236}">
                <a16:creationId xmlns:a16="http://schemas.microsoft.com/office/drawing/2014/main" id="{61A3D2EA-4471-C10B-FA28-FD508539105B}"/>
              </a:ext>
            </a:extLst>
          </p:cNvPr>
          <p:cNvSpPr txBox="1"/>
          <p:nvPr/>
        </p:nvSpPr>
        <p:spPr>
          <a:xfrm>
            <a:off x="6553200" y="6173956"/>
            <a:ext cx="5486400" cy="523220"/>
          </a:xfrm>
          <a:prstGeom prst="rect">
            <a:avLst/>
          </a:prstGeom>
          <a:noFill/>
        </p:spPr>
        <p:txBody>
          <a:bodyPr wrap="square" rtlCol="0">
            <a:spAutoFit/>
          </a:bodyPr>
          <a:lstStyle/>
          <a:p>
            <a:pPr algn="r"/>
            <a:r>
              <a:rPr lang="en-US" sz="1400" dirty="0">
                <a:solidFill>
                  <a:schemeClr val="bg1"/>
                </a:solidFill>
              </a:rPr>
              <a:t>Used with permission from MJ Negrete. Pharmacy Leadership and Education Institute 2023.</a:t>
            </a:r>
          </a:p>
        </p:txBody>
      </p:sp>
      <p:graphicFrame>
        <p:nvGraphicFramePr>
          <p:cNvPr id="9" name="Diagram 8">
            <a:extLst>
              <a:ext uri="{FF2B5EF4-FFF2-40B4-BE49-F238E27FC236}">
                <a16:creationId xmlns:a16="http://schemas.microsoft.com/office/drawing/2014/main" id="{EBE66942-4592-3E09-61BA-C4ABB656500B}"/>
              </a:ext>
            </a:extLst>
          </p:cNvPr>
          <p:cNvGraphicFramePr/>
          <p:nvPr>
            <p:extLst>
              <p:ext uri="{D42A27DB-BD31-4B8C-83A1-F6EECF244321}">
                <p14:modId xmlns:p14="http://schemas.microsoft.com/office/powerpoint/2010/main" val="1734220757"/>
              </p:ext>
            </p:extLst>
          </p:nvPr>
        </p:nvGraphicFramePr>
        <p:xfrm>
          <a:off x="2286000" y="422434"/>
          <a:ext cx="8128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Audio 6">
            <a:hlinkClick r:id="" action="ppaction://media"/>
            <a:extLst>
              <a:ext uri="{FF2B5EF4-FFF2-40B4-BE49-F238E27FC236}">
                <a16:creationId xmlns:a16="http://schemas.microsoft.com/office/drawing/2014/main" id="{43E1A3B5-93DE-2B8E-A10F-AAF8FA359ADA}"/>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44210888"/>
      </p:ext>
    </p:extLst>
  </p:cSld>
  <p:clrMapOvr>
    <a:masterClrMapping/>
  </p:clrMapOvr>
  <mc:AlternateContent xmlns:mc="http://schemas.openxmlformats.org/markup-compatibility/2006">
    <mc:Choice xmlns:p14="http://schemas.microsoft.com/office/powerpoint/2010/main" Requires="p14">
      <p:transition spd="slow" p14:dur="2000" advTm="88418"/>
    </mc:Choice>
    <mc:Fallback>
      <p:transition spd="slow" advTm="884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B1DECDE-A21F-5D4B-8634-06878865125B}"/>
              </a:ext>
            </a:extLst>
          </p:cNvPr>
          <p:cNvSpPr>
            <a:spLocks noGrp="1"/>
          </p:cNvSpPr>
          <p:nvPr>
            <p:ph type="ftr" sz="quarter" idx="5"/>
          </p:nvPr>
        </p:nvSpPr>
        <p:spPr/>
        <p:txBody>
          <a:bodyPr/>
          <a:lstStyle/>
          <a:p>
            <a:pPr marL="12700">
              <a:lnSpc>
                <a:spcPct val="100000"/>
              </a:lnSpc>
              <a:spcBef>
                <a:spcPts val="10"/>
              </a:spcBef>
            </a:pPr>
            <a:r>
              <a:rPr lang="en-US" dirty="0"/>
              <a:t>pharmacist.com</a:t>
            </a:r>
          </a:p>
        </p:txBody>
      </p:sp>
      <p:sp>
        <p:nvSpPr>
          <p:cNvPr id="3" name="Slide Number Placeholder 2">
            <a:extLst>
              <a:ext uri="{FF2B5EF4-FFF2-40B4-BE49-F238E27FC236}">
                <a16:creationId xmlns:a16="http://schemas.microsoft.com/office/drawing/2014/main" id="{FD770827-1421-9340-AB16-95CD9F94B69D}"/>
              </a:ext>
            </a:extLst>
          </p:cNvPr>
          <p:cNvSpPr>
            <a:spLocks noGrp="1"/>
          </p:cNvSpPr>
          <p:nvPr>
            <p:ph type="sldNum" sz="quarter" idx="7"/>
          </p:nvPr>
        </p:nvSpPr>
        <p:spPr/>
        <p:txBody>
          <a:bodyPr/>
          <a:lstStyle/>
          <a:p>
            <a:pPr marL="38100">
              <a:lnSpc>
                <a:spcPct val="100000"/>
              </a:lnSpc>
              <a:spcBef>
                <a:spcPts val="10"/>
              </a:spcBef>
            </a:pPr>
            <a:fld id="{81D60167-4931-47E6-BA6A-407CBD079E47}" type="slidenum">
              <a:rPr lang="en-US" smtClean="0"/>
              <a:t>3</a:t>
            </a:fld>
            <a:endParaRPr lang="en-US" dirty="0"/>
          </a:p>
        </p:txBody>
      </p:sp>
      <p:sp>
        <p:nvSpPr>
          <p:cNvPr id="4" name="Title 3">
            <a:extLst>
              <a:ext uri="{FF2B5EF4-FFF2-40B4-BE49-F238E27FC236}">
                <a16:creationId xmlns:a16="http://schemas.microsoft.com/office/drawing/2014/main" id="{853F9CA6-FC7A-6B42-AE6E-4D32F30C9E81}"/>
              </a:ext>
            </a:extLst>
          </p:cNvPr>
          <p:cNvSpPr>
            <a:spLocks noGrp="1"/>
          </p:cNvSpPr>
          <p:nvPr>
            <p:ph type="title"/>
          </p:nvPr>
        </p:nvSpPr>
        <p:spPr/>
        <p:txBody>
          <a:bodyPr>
            <a:normAutofit fontScale="90000"/>
          </a:bodyPr>
          <a:lstStyle/>
          <a:p>
            <a:r>
              <a:rPr lang="en-US" dirty="0"/>
              <a:t>Pharmacist’s Fundamental Responsibilities &amp; Rights</a:t>
            </a:r>
          </a:p>
        </p:txBody>
      </p:sp>
      <p:sp>
        <p:nvSpPr>
          <p:cNvPr id="5" name="Text Placeholder 4">
            <a:extLst>
              <a:ext uri="{FF2B5EF4-FFF2-40B4-BE49-F238E27FC236}">
                <a16:creationId xmlns:a16="http://schemas.microsoft.com/office/drawing/2014/main" id="{0E9C43EB-C2C7-A841-8978-4843858EE534}"/>
              </a:ext>
            </a:extLst>
          </p:cNvPr>
          <p:cNvSpPr>
            <a:spLocks noGrp="1"/>
          </p:cNvSpPr>
          <p:nvPr>
            <p:ph type="body" idx="1"/>
          </p:nvPr>
        </p:nvSpPr>
        <p:spPr>
          <a:xfrm>
            <a:off x="444500" y="3185938"/>
            <a:ext cx="11303000" cy="369332"/>
          </a:xfrm>
        </p:spPr>
        <p:txBody>
          <a:bodyPr/>
          <a:lstStyle/>
          <a:p>
            <a:r>
              <a:rPr lang="en-US" sz="2400" dirty="0">
                <a:solidFill>
                  <a:srgbClr val="312B7E"/>
                </a:solidFill>
              </a:rPr>
              <a:t>What is the Fundamentals? </a:t>
            </a:r>
          </a:p>
        </p:txBody>
      </p:sp>
      <p:sp>
        <p:nvSpPr>
          <p:cNvPr id="6" name="Text Placeholder 5">
            <a:extLst>
              <a:ext uri="{FF2B5EF4-FFF2-40B4-BE49-F238E27FC236}">
                <a16:creationId xmlns:a16="http://schemas.microsoft.com/office/drawing/2014/main" id="{4F2F8932-9B70-DE47-A14C-0CAE069660CA}"/>
              </a:ext>
            </a:extLst>
          </p:cNvPr>
          <p:cNvSpPr>
            <a:spLocks noGrp="1"/>
          </p:cNvSpPr>
          <p:nvPr>
            <p:ph type="body" sz="quarter" idx="10"/>
          </p:nvPr>
        </p:nvSpPr>
        <p:spPr>
          <a:xfrm>
            <a:off x="457200" y="3657600"/>
            <a:ext cx="10808970" cy="1846659"/>
          </a:xfrm>
        </p:spPr>
        <p:txBody>
          <a:bodyPr/>
          <a:lstStyle/>
          <a:p>
            <a:pPr marL="342900" indent="-342900">
              <a:buFont typeface="Arial" panose="020B0604020202020204" pitchFamily="34" charset="0"/>
              <a:buChar char="•"/>
            </a:pPr>
            <a:r>
              <a:rPr lang="en-US" dirty="0"/>
              <a:t>Set of principles built upon oath of &amp; code of ethics for pharmacists </a:t>
            </a:r>
          </a:p>
          <a:p>
            <a:pPr marL="342900" indent="-342900">
              <a:buFont typeface="Arial" panose="020B0604020202020204" pitchFamily="34" charset="0"/>
              <a:buChar char="•"/>
            </a:pPr>
            <a:r>
              <a:rPr lang="en-US" dirty="0"/>
              <a:t>Outline responsibilities assumed &amp; corresponding support needed to fulfill </a:t>
            </a:r>
          </a:p>
          <a:p>
            <a:pPr marL="342900" indent="-342900">
              <a:buFont typeface="Arial" panose="020B0604020202020204" pitchFamily="34" charset="0"/>
              <a:buChar char="•"/>
            </a:pPr>
            <a:r>
              <a:rPr lang="en-US" dirty="0"/>
              <a:t>Apply to an array of practice areas where pharmacists are employed</a:t>
            </a:r>
          </a:p>
          <a:p>
            <a:pPr marL="342900" indent="-342900">
              <a:buFont typeface="Arial" panose="020B0604020202020204" pitchFamily="34" charset="0"/>
              <a:buChar char="•"/>
            </a:pPr>
            <a:r>
              <a:rPr lang="en-US" dirty="0"/>
              <a:t>Designed to address practice and workplace issues &amp; concerns</a:t>
            </a:r>
          </a:p>
          <a:p>
            <a:endParaRPr lang="en-US" dirty="0"/>
          </a:p>
        </p:txBody>
      </p:sp>
      <p:pic>
        <p:nvPicPr>
          <p:cNvPr id="16" name="Audio 15">
            <a:hlinkClick r:id="" action="ppaction://media"/>
            <a:extLst>
              <a:ext uri="{FF2B5EF4-FFF2-40B4-BE49-F238E27FC236}">
                <a16:creationId xmlns:a16="http://schemas.microsoft.com/office/drawing/2014/main" id="{59B04C11-D25C-B022-6B2C-9168A25317B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88036143"/>
      </p:ext>
    </p:extLst>
  </p:cSld>
  <p:clrMapOvr>
    <a:masterClrMapping/>
  </p:clrMapOvr>
  <mc:AlternateContent xmlns:mc="http://schemas.openxmlformats.org/markup-compatibility/2006">
    <mc:Choice xmlns:p14="http://schemas.microsoft.com/office/powerpoint/2010/main" Requires="p14">
      <p:transition spd="slow" p14:dur="2000" advTm="113315"/>
    </mc:Choice>
    <mc:Fallback>
      <p:transition spd="slow" advTm="113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3297C-07E7-4F1C-B599-64B9CEA494FB}"/>
              </a:ext>
            </a:extLst>
          </p:cNvPr>
          <p:cNvSpPr>
            <a:spLocks noGrp="1"/>
          </p:cNvSpPr>
          <p:nvPr>
            <p:ph type="ctrTitle"/>
          </p:nvPr>
        </p:nvSpPr>
        <p:spPr/>
        <p:txBody>
          <a:bodyPr/>
          <a:lstStyle/>
          <a:p>
            <a:r>
              <a:rPr lang="en-US" dirty="0"/>
              <a:t>O D E R</a:t>
            </a:r>
          </a:p>
        </p:txBody>
      </p:sp>
      <p:sp>
        <p:nvSpPr>
          <p:cNvPr id="3" name="Subtitle 2">
            <a:extLst>
              <a:ext uri="{FF2B5EF4-FFF2-40B4-BE49-F238E27FC236}">
                <a16:creationId xmlns:a16="http://schemas.microsoft.com/office/drawing/2014/main" id="{4CA4C5B4-8A26-4B0A-ABC8-4910B1E93D24}"/>
              </a:ext>
            </a:extLst>
          </p:cNvPr>
          <p:cNvSpPr>
            <a:spLocks noGrp="1"/>
          </p:cNvSpPr>
          <p:nvPr>
            <p:ph type="subTitle" idx="4"/>
          </p:nvPr>
        </p:nvSpPr>
        <p:spPr>
          <a:xfrm>
            <a:off x="381000" y="3840480"/>
            <a:ext cx="10363200" cy="369332"/>
          </a:xfrm>
        </p:spPr>
        <p:txBody>
          <a:bodyPr/>
          <a:lstStyle/>
          <a:p>
            <a:endParaRPr lang="en-US" sz="2400" dirty="0"/>
          </a:p>
        </p:txBody>
      </p:sp>
      <p:sp>
        <p:nvSpPr>
          <p:cNvPr id="4" name="TextBox 3">
            <a:extLst>
              <a:ext uri="{FF2B5EF4-FFF2-40B4-BE49-F238E27FC236}">
                <a16:creationId xmlns:a16="http://schemas.microsoft.com/office/drawing/2014/main" id="{61A3D2EA-4471-C10B-FA28-FD508539105B}"/>
              </a:ext>
            </a:extLst>
          </p:cNvPr>
          <p:cNvSpPr txBox="1"/>
          <p:nvPr/>
        </p:nvSpPr>
        <p:spPr>
          <a:xfrm>
            <a:off x="6553200" y="6173956"/>
            <a:ext cx="5486400" cy="523220"/>
          </a:xfrm>
          <a:prstGeom prst="rect">
            <a:avLst/>
          </a:prstGeom>
          <a:noFill/>
        </p:spPr>
        <p:txBody>
          <a:bodyPr wrap="square" rtlCol="0">
            <a:spAutoFit/>
          </a:bodyPr>
          <a:lstStyle/>
          <a:p>
            <a:pPr algn="r"/>
            <a:r>
              <a:rPr lang="en-US" sz="1400" dirty="0">
                <a:solidFill>
                  <a:schemeClr val="bg1"/>
                </a:solidFill>
              </a:rPr>
              <a:t>Used with permission from MJ Negrete. Pharmacy Leadership and Education Institute 2023.</a:t>
            </a:r>
          </a:p>
        </p:txBody>
      </p:sp>
      <p:graphicFrame>
        <p:nvGraphicFramePr>
          <p:cNvPr id="9" name="Diagram 8">
            <a:extLst>
              <a:ext uri="{FF2B5EF4-FFF2-40B4-BE49-F238E27FC236}">
                <a16:creationId xmlns:a16="http://schemas.microsoft.com/office/drawing/2014/main" id="{EBE66942-4592-3E09-61BA-C4ABB656500B}"/>
              </a:ext>
            </a:extLst>
          </p:cNvPr>
          <p:cNvGraphicFramePr/>
          <p:nvPr>
            <p:extLst>
              <p:ext uri="{D42A27DB-BD31-4B8C-83A1-F6EECF244321}">
                <p14:modId xmlns:p14="http://schemas.microsoft.com/office/powerpoint/2010/main" val="1183363627"/>
              </p:ext>
            </p:extLst>
          </p:nvPr>
        </p:nvGraphicFramePr>
        <p:xfrm>
          <a:off x="2286000" y="422434"/>
          <a:ext cx="8128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Audio 6">
            <a:hlinkClick r:id="" action="ppaction://media"/>
            <a:extLst>
              <a:ext uri="{FF2B5EF4-FFF2-40B4-BE49-F238E27FC236}">
                <a16:creationId xmlns:a16="http://schemas.microsoft.com/office/drawing/2014/main" id="{9F3B8D1E-2076-744F-A96A-A01B1B791B61}"/>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39859556"/>
      </p:ext>
    </p:extLst>
  </p:cSld>
  <p:clrMapOvr>
    <a:masterClrMapping/>
  </p:clrMapOvr>
  <mc:AlternateContent xmlns:mc="http://schemas.openxmlformats.org/markup-compatibility/2006">
    <mc:Choice xmlns:p14="http://schemas.microsoft.com/office/powerpoint/2010/main" Requires="p14">
      <p:transition spd="slow" p14:dur="2000" advTm="31620"/>
    </mc:Choice>
    <mc:Fallback>
      <p:transition spd="slow" advTm="31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078F42A-4064-FC43-862B-553DBD2944D6}"/>
              </a:ext>
            </a:extLst>
          </p:cNvPr>
          <p:cNvSpPr>
            <a:spLocks noGrp="1"/>
          </p:cNvSpPr>
          <p:nvPr>
            <p:ph type="ftr" sz="quarter" idx="5"/>
          </p:nvPr>
        </p:nvSpPr>
        <p:spPr/>
        <p:txBody>
          <a:bodyPr/>
          <a:lstStyle/>
          <a:p>
            <a:pPr marL="12700">
              <a:spcBef>
                <a:spcPts val="10"/>
              </a:spcBef>
            </a:pPr>
            <a:r>
              <a:rPr lang="en-US" dirty="0"/>
              <a:t>pharmacist.com</a:t>
            </a:r>
          </a:p>
        </p:txBody>
      </p:sp>
      <p:sp>
        <p:nvSpPr>
          <p:cNvPr id="3" name="Slide Number Placeholder 2">
            <a:extLst>
              <a:ext uri="{FF2B5EF4-FFF2-40B4-BE49-F238E27FC236}">
                <a16:creationId xmlns:a16="http://schemas.microsoft.com/office/drawing/2014/main" id="{15ED7544-1769-3747-BD65-67D2D7782E3C}"/>
              </a:ext>
            </a:extLst>
          </p:cNvPr>
          <p:cNvSpPr>
            <a:spLocks noGrp="1"/>
          </p:cNvSpPr>
          <p:nvPr>
            <p:ph type="sldNum" sz="quarter" idx="7"/>
          </p:nvPr>
        </p:nvSpPr>
        <p:spPr/>
        <p:txBody>
          <a:bodyPr/>
          <a:lstStyle/>
          <a:p>
            <a:pPr marL="38100">
              <a:spcBef>
                <a:spcPts val="10"/>
              </a:spcBef>
            </a:pPr>
            <a:fld id="{81D60167-4931-47E6-BA6A-407CBD079E47}" type="slidenum">
              <a:rPr lang="en-US" smtClean="0"/>
              <a:pPr marL="38100">
                <a:spcBef>
                  <a:spcPts val="10"/>
                </a:spcBef>
              </a:pPr>
              <a:t>31</a:t>
            </a:fld>
            <a:endParaRPr lang="en-US" dirty="0"/>
          </a:p>
        </p:txBody>
      </p:sp>
      <p:sp>
        <p:nvSpPr>
          <p:cNvPr id="4" name="Title 3">
            <a:extLst>
              <a:ext uri="{FF2B5EF4-FFF2-40B4-BE49-F238E27FC236}">
                <a16:creationId xmlns:a16="http://schemas.microsoft.com/office/drawing/2014/main" id="{209DA892-39B1-7946-962A-EC02C71BD431}"/>
              </a:ext>
            </a:extLst>
          </p:cNvPr>
          <p:cNvSpPr>
            <a:spLocks noGrp="1"/>
          </p:cNvSpPr>
          <p:nvPr>
            <p:ph type="title"/>
          </p:nvPr>
        </p:nvSpPr>
        <p:spPr>
          <a:xfrm>
            <a:off x="457200" y="1788807"/>
            <a:ext cx="7175500" cy="1554272"/>
          </a:xfrm>
        </p:spPr>
        <p:txBody>
          <a:bodyPr/>
          <a:lstStyle/>
          <a:p>
            <a:r>
              <a:rPr lang="en-US" dirty="0"/>
              <a:t>Situations &amp; Scenarios </a:t>
            </a:r>
          </a:p>
        </p:txBody>
      </p:sp>
      <p:sp>
        <p:nvSpPr>
          <p:cNvPr id="5" name="Text Placeholder 4">
            <a:extLst>
              <a:ext uri="{FF2B5EF4-FFF2-40B4-BE49-F238E27FC236}">
                <a16:creationId xmlns:a16="http://schemas.microsoft.com/office/drawing/2014/main" id="{0B9C47CC-3F7F-CE42-B774-954CE93A3CC4}"/>
              </a:ext>
            </a:extLst>
          </p:cNvPr>
          <p:cNvSpPr>
            <a:spLocks noGrp="1"/>
          </p:cNvSpPr>
          <p:nvPr>
            <p:ph type="body" idx="1"/>
          </p:nvPr>
        </p:nvSpPr>
        <p:spPr>
          <a:xfrm>
            <a:off x="419257" y="2566241"/>
            <a:ext cx="11061700" cy="553998"/>
          </a:xfrm>
        </p:spPr>
        <p:txBody>
          <a:bodyPr/>
          <a:lstStyle/>
          <a:p>
            <a:r>
              <a:rPr lang="en-US" u="sng" dirty="0"/>
              <a:t>Fundamental Right III</a:t>
            </a:r>
            <a:r>
              <a:rPr lang="en-US" dirty="0"/>
              <a:t>: </a:t>
            </a:r>
            <a:r>
              <a:rPr lang="en-US" i="1" dirty="0"/>
              <a:t>To be treated in a considerate, respectful, and professional manner by patients and supported by employers and supervisors</a:t>
            </a:r>
          </a:p>
        </p:txBody>
      </p:sp>
      <p:sp>
        <p:nvSpPr>
          <p:cNvPr id="6" name="Text Placeholder 5">
            <a:extLst>
              <a:ext uri="{FF2B5EF4-FFF2-40B4-BE49-F238E27FC236}">
                <a16:creationId xmlns:a16="http://schemas.microsoft.com/office/drawing/2014/main" id="{AF30952C-AA02-4B4F-ADD4-8BF944F47DAE}"/>
              </a:ext>
            </a:extLst>
          </p:cNvPr>
          <p:cNvSpPr>
            <a:spLocks noGrp="1"/>
          </p:cNvSpPr>
          <p:nvPr>
            <p:ph type="body" sz="quarter" idx="10"/>
          </p:nvPr>
        </p:nvSpPr>
        <p:spPr>
          <a:xfrm>
            <a:off x="501807" y="3343079"/>
            <a:ext cx="10896600" cy="2585323"/>
          </a:xfrm>
        </p:spPr>
        <p:txBody>
          <a:bodyPr/>
          <a:lstStyle/>
          <a:p>
            <a:r>
              <a:rPr lang="en-US" b="1" dirty="0"/>
              <a:t>Mr. Carmichael was informed that his opioid prescription would be ready in 10 minutes after needed clarification from the prescriber was received only 10 minutes ago.  He had been notified that clarification was sought, and a delay was possible via text and as a courtesy via text. Mr. Carmichael was enraged.  The store manager apologized for the pharmacist’s actions. The pharmacist noticed the patient has sleep apnea and may not tolerate the opioid increase</a:t>
            </a:r>
            <a:r>
              <a:rPr lang="en-US" dirty="0"/>
              <a:t>.</a:t>
            </a:r>
          </a:p>
        </p:txBody>
      </p:sp>
      <p:pic>
        <p:nvPicPr>
          <p:cNvPr id="14" name="Audio 13">
            <a:hlinkClick r:id="" action="ppaction://media"/>
            <a:extLst>
              <a:ext uri="{FF2B5EF4-FFF2-40B4-BE49-F238E27FC236}">
                <a16:creationId xmlns:a16="http://schemas.microsoft.com/office/drawing/2014/main" id="{A62CFF5C-C7C3-450B-B62A-3F08500A0A7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00660392"/>
      </p:ext>
    </p:extLst>
  </p:cSld>
  <p:clrMapOvr>
    <a:masterClrMapping/>
  </p:clrMapOvr>
  <mc:AlternateContent xmlns:mc="http://schemas.openxmlformats.org/markup-compatibility/2006">
    <mc:Choice xmlns:p14="http://schemas.microsoft.com/office/powerpoint/2010/main" Requires="p14">
      <p:transition spd="slow" p14:dur="2000" advTm="63634"/>
    </mc:Choice>
    <mc:Fallback>
      <p:transition spd="slow" advTm="636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88BB051-D96D-D44E-B718-AE5263B34BA5}"/>
              </a:ext>
            </a:extLst>
          </p:cNvPr>
          <p:cNvSpPr>
            <a:spLocks noGrp="1"/>
          </p:cNvSpPr>
          <p:nvPr>
            <p:ph type="title"/>
          </p:nvPr>
        </p:nvSpPr>
        <p:spPr/>
        <p:txBody>
          <a:bodyPr>
            <a:normAutofit/>
          </a:bodyPr>
          <a:lstStyle/>
          <a:p>
            <a:r>
              <a:rPr lang="en-US" dirty="0"/>
              <a:t>Applying O-D-</a:t>
            </a:r>
            <a:r>
              <a:rPr lang="en-US" dirty="0">
                <a:solidFill>
                  <a:schemeClr val="bg1">
                    <a:lumMod val="75000"/>
                  </a:schemeClr>
                </a:solidFill>
              </a:rPr>
              <a:t>E</a:t>
            </a:r>
            <a:r>
              <a:rPr lang="en-US" dirty="0"/>
              <a:t>-</a:t>
            </a:r>
            <a:r>
              <a:rPr lang="en-US" dirty="0">
                <a:solidFill>
                  <a:schemeClr val="bg1">
                    <a:lumMod val="75000"/>
                  </a:schemeClr>
                </a:solidFill>
              </a:rPr>
              <a:t>R</a:t>
            </a:r>
          </a:p>
        </p:txBody>
      </p:sp>
      <p:sp>
        <p:nvSpPr>
          <p:cNvPr id="2" name="Footer Placeholder 1">
            <a:extLst>
              <a:ext uri="{FF2B5EF4-FFF2-40B4-BE49-F238E27FC236}">
                <a16:creationId xmlns:a16="http://schemas.microsoft.com/office/drawing/2014/main" id="{590C3D61-478F-3F45-812B-EB7AA7088636}"/>
              </a:ext>
            </a:extLst>
          </p:cNvPr>
          <p:cNvSpPr>
            <a:spLocks noGrp="1"/>
          </p:cNvSpPr>
          <p:nvPr>
            <p:ph type="ftr" sz="quarter" idx="5"/>
          </p:nvPr>
        </p:nvSpPr>
        <p:spPr/>
        <p:txBody>
          <a:bodyPr/>
          <a:lstStyle/>
          <a:p>
            <a:pPr marL="12700">
              <a:lnSpc>
                <a:spcPct val="100000"/>
              </a:lnSpc>
              <a:spcBef>
                <a:spcPts val="10"/>
              </a:spcBef>
            </a:pPr>
            <a:r>
              <a:rPr lang="en-US" dirty="0"/>
              <a:t>pharmacist.com</a:t>
            </a:r>
          </a:p>
        </p:txBody>
      </p:sp>
      <p:sp>
        <p:nvSpPr>
          <p:cNvPr id="3" name="Slide Number Placeholder 2">
            <a:extLst>
              <a:ext uri="{FF2B5EF4-FFF2-40B4-BE49-F238E27FC236}">
                <a16:creationId xmlns:a16="http://schemas.microsoft.com/office/drawing/2014/main" id="{C92B5BEC-B5BD-2C40-AD34-A1E9CB0E4465}"/>
              </a:ext>
            </a:extLst>
          </p:cNvPr>
          <p:cNvSpPr>
            <a:spLocks noGrp="1"/>
          </p:cNvSpPr>
          <p:nvPr>
            <p:ph type="sldNum" sz="quarter" idx="7"/>
          </p:nvPr>
        </p:nvSpPr>
        <p:spPr/>
        <p:txBody>
          <a:bodyPr/>
          <a:lstStyle/>
          <a:p>
            <a:pPr marL="38100">
              <a:lnSpc>
                <a:spcPct val="100000"/>
              </a:lnSpc>
              <a:spcBef>
                <a:spcPts val="10"/>
              </a:spcBef>
            </a:pPr>
            <a:fld id="{81D60167-4931-47E6-BA6A-407CBD079E47}" type="slidenum">
              <a:rPr lang="en-US" smtClean="0"/>
              <a:t>32</a:t>
            </a:fld>
            <a:endParaRPr lang="en-US" dirty="0"/>
          </a:p>
        </p:txBody>
      </p:sp>
      <p:sp>
        <p:nvSpPr>
          <p:cNvPr id="10" name="Text Placeholder 9">
            <a:extLst>
              <a:ext uri="{FF2B5EF4-FFF2-40B4-BE49-F238E27FC236}">
                <a16:creationId xmlns:a16="http://schemas.microsoft.com/office/drawing/2014/main" id="{E444F734-AB60-4242-8DD6-1B5BF9EF65F2}"/>
              </a:ext>
            </a:extLst>
          </p:cNvPr>
          <p:cNvSpPr>
            <a:spLocks noGrp="1"/>
          </p:cNvSpPr>
          <p:nvPr>
            <p:ph type="body" sz="quarter" idx="12"/>
          </p:nvPr>
        </p:nvSpPr>
        <p:spPr>
          <a:xfrm>
            <a:off x="9271157" y="3413428"/>
            <a:ext cx="2209800" cy="553998"/>
          </a:xfrm>
        </p:spPr>
        <p:txBody>
          <a:bodyPr/>
          <a:lstStyle/>
          <a:p>
            <a:r>
              <a:rPr lang="en-US" u="sng" dirty="0"/>
              <a:t>Fundamental Right III</a:t>
            </a:r>
            <a:r>
              <a:rPr lang="en-US" dirty="0"/>
              <a:t>: </a:t>
            </a:r>
            <a:r>
              <a:rPr lang="en-US" i="1" dirty="0"/>
              <a:t>To be treated in a considerate, respectful, and professional manner by patients and supported by employers and supervisors</a:t>
            </a:r>
          </a:p>
        </p:txBody>
      </p:sp>
      <p:pic>
        <p:nvPicPr>
          <p:cNvPr id="11" name="Picture Placeholder 10" descr="A picture containing text, person, person, indoor&#10;&#10;Description automatically generated">
            <a:extLst>
              <a:ext uri="{FF2B5EF4-FFF2-40B4-BE49-F238E27FC236}">
                <a16:creationId xmlns:a16="http://schemas.microsoft.com/office/drawing/2014/main" id="{E027D606-4382-48BE-B098-FDB878FC1C83}"/>
              </a:ext>
            </a:extLst>
          </p:cNvPr>
          <p:cNvPicPr>
            <a:picLocks noGrp="1" noChangeAspect="1"/>
          </p:cNvPicPr>
          <p:nvPr>
            <p:ph type="pic" sz="quarter" idx="11"/>
          </p:nvPr>
        </p:nvPicPr>
        <p:blipFill>
          <a:blip r:embed="rId5" cstate="print">
            <a:extLst>
              <a:ext uri="{28A0092B-C50C-407E-A947-70E740481C1C}">
                <a14:useLocalDpi xmlns:a14="http://schemas.microsoft.com/office/drawing/2010/main" val="0"/>
              </a:ext>
            </a:extLst>
          </a:blip>
          <a:srcRect l="3788" r="3788"/>
          <a:stretch>
            <a:fillRect/>
          </a:stretch>
        </p:blipFill>
        <p:spPr>
          <a:xfrm>
            <a:off x="8786625" y="1254614"/>
            <a:ext cx="2695949" cy="1945427"/>
          </a:xfrm>
        </p:spPr>
      </p:pic>
      <p:sp>
        <p:nvSpPr>
          <p:cNvPr id="8" name="TextBox 7">
            <a:extLst>
              <a:ext uri="{FF2B5EF4-FFF2-40B4-BE49-F238E27FC236}">
                <a16:creationId xmlns:a16="http://schemas.microsoft.com/office/drawing/2014/main" id="{1C8355EC-02D8-A806-53B7-5DA50D16B1F5}"/>
              </a:ext>
            </a:extLst>
          </p:cNvPr>
          <p:cNvSpPr txBox="1"/>
          <p:nvPr/>
        </p:nvSpPr>
        <p:spPr>
          <a:xfrm>
            <a:off x="410972" y="2385536"/>
            <a:ext cx="8656828" cy="3693319"/>
          </a:xfrm>
          <a:prstGeom prst="rect">
            <a:avLst/>
          </a:prstGeom>
          <a:noFill/>
        </p:spPr>
        <p:txBody>
          <a:bodyPr wrap="square">
            <a:spAutoFit/>
          </a:bodyPr>
          <a:lstStyle/>
          <a:p>
            <a:r>
              <a:rPr lang="en-US" b="1" u="sng" dirty="0"/>
              <a:t>Open the Conversation &amp; Defuse Potential Conflict</a:t>
            </a:r>
            <a:r>
              <a:rPr lang="en-US" b="1" dirty="0"/>
              <a:t>: </a:t>
            </a:r>
          </a:p>
          <a:p>
            <a:r>
              <a:rPr lang="en-US" i="1" dirty="0"/>
              <a:t>“I would like to speak to you about the incident involving Mr. Carmichael today. When would be best time for you? </a:t>
            </a:r>
          </a:p>
          <a:p>
            <a:endParaRPr lang="en-US" b="1" u="sng" dirty="0"/>
          </a:p>
          <a:p>
            <a:r>
              <a:rPr lang="en-US" b="1" u="sng" dirty="0"/>
              <a:t>Describe the Situation</a:t>
            </a:r>
            <a:r>
              <a:rPr lang="en-US" b="1" dirty="0"/>
              <a:t>:  </a:t>
            </a:r>
            <a:r>
              <a:rPr lang="en-US" dirty="0"/>
              <a:t> </a:t>
            </a:r>
          </a:p>
          <a:p>
            <a:r>
              <a:rPr lang="en-US" i="1" dirty="0"/>
              <a:t>“Mr. Carmichael was informed that his Rx would be ready in 10 minutes. Needed clarification from the prescriber was received only 10 minutes before that.  Marc sought prescription clarification because of a potential adverse event and notified the patient.   </a:t>
            </a:r>
          </a:p>
          <a:p>
            <a:endParaRPr lang="en-US" i="1" dirty="0"/>
          </a:p>
          <a:p>
            <a:r>
              <a:rPr lang="en-US" i="1" dirty="0"/>
              <a:t>Mr. Carmichael was enraged and expressed verbally to Marc when he explained why the prescription was not finished upon his arrival. You apologized for Marc’s actions ” </a:t>
            </a:r>
          </a:p>
        </p:txBody>
      </p:sp>
      <p:pic>
        <p:nvPicPr>
          <p:cNvPr id="7" name="Audio 6">
            <a:hlinkClick r:id="" action="ppaction://media"/>
            <a:extLst>
              <a:ext uri="{FF2B5EF4-FFF2-40B4-BE49-F238E27FC236}">
                <a16:creationId xmlns:a16="http://schemas.microsoft.com/office/drawing/2014/main" id="{17743407-F636-8534-E973-FA2F4270F43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9014985"/>
      </p:ext>
    </p:extLst>
  </p:cSld>
  <p:clrMapOvr>
    <a:masterClrMapping/>
  </p:clrMapOvr>
  <mc:AlternateContent xmlns:mc="http://schemas.openxmlformats.org/markup-compatibility/2006">
    <mc:Choice xmlns:p14="http://schemas.microsoft.com/office/powerpoint/2010/main" Requires="p14">
      <p:transition spd="slow" p14:dur="2000" advTm="94991"/>
    </mc:Choice>
    <mc:Fallback>
      <p:transition spd="slow" advTm="94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88BB051-D96D-D44E-B718-AE5263B34BA5}"/>
              </a:ext>
            </a:extLst>
          </p:cNvPr>
          <p:cNvSpPr>
            <a:spLocks noGrp="1"/>
          </p:cNvSpPr>
          <p:nvPr>
            <p:ph type="title"/>
          </p:nvPr>
        </p:nvSpPr>
        <p:spPr/>
        <p:txBody>
          <a:bodyPr>
            <a:normAutofit/>
          </a:bodyPr>
          <a:lstStyle/>
          <a:p>
            <a:r>
              <a:rPr lang="en-US" dirty="0"/>
              <a:t>Applying </a:t>
            </a:r>
            <a:r>
              <a:rPr lang="en-US" dirty="0">
                <a:solidFill>
                  <a:schemeClr val="bg1">
                    <a:lumMod val="75000"/>
                  </a:schemeClr>
                </a:solidFill>
              </a:rPr>
              <a:t>O</a:t>
            </a:r>
            <a:r>
              <a:rPr lang="en-US" dirty="0"/>
              <a:t>-</a:t>
            </a:r>
            <a:r>
              <a:rPr lang="en-US" dirty="0">
                <a:solidFill>
                  <a:schemeClr val="bg1">
                    <a:lumMod val="75000"/>
                  </a:schemeClr>
                </a:solidFill>
              </a:rPr>
              <a:t>D</a:t>
            </a:r>
            <a:r>
              <a:rPr lang="en-US" dirty="0"/>
              <a:t>-E-R</a:t>
            </a:r>
          </a:p>
        </p:txBody>
      </p:sp>
      <p:sp>
        <p:nvSpPr>
          <p:cNvPr id="2" name="Footer Placeholder 1">
            <a:extLst>
              <a:ext uri="{FF2B5EF4-FFF2-40B4-BE49-F238E27FC236}">
                <a16:creationId xmlns:a16="http://schemas.microsoft.com/office/drawing/2014/main" id="{590C3D61-478F-3F45-812B-EB7AA7088636}"/>
              </a:ext>
            </a:extLst>
          </p:cNvPr>
          <p:cNvSpPr>
            <a:spLocks noGrp="1"/>
          </p:cNvSpPr>
          <p:nvPr>
            <p:ph type="ftr" sz="quarter" idx="5"/>
          </p:nvPr>
        </p:nvSpPr>
        <p:spPr/>
        <p:txBody>
          <a:bodyPr/>
          <a:lstStyle/>
          <a:p>
            <a:pPr marL="12700">
              <a:lnSpc>
                <a:spcPct val="100000"/>
              </a:lnSpc>
              <a:spcBef>
                <a:spcPts val="10"/>
              </a:spcBef>
            </a:pPr>
            <a:r>
              <a:rPr lang="en-US" dirty="0"/>
              <a:t>pharmacist.com</a:t>
            </a:r>
          </a:p>
        </p:txBody>
      </p:sp>
      <p:sp>
        <p:nvSpPr>
          <p:cNvPr id="3" name="Slide Number Placeholder 2">
            <a:extLst>
              <a:ext uri="{FF2B5EF4-FFF2-40B4-BE49-F238E27FC236}">
                <a16:creationId xmlns:a16="http://schemas.microsoft.com/office/drawing/2014/main" id="{C92B5BEC-B5BD-2C40-AD34-A1E9CB0E4465}"/>
              </a:ext>
            </a:extLst>
          </p:cNvPr>
          <p:cNvSpPr>
            <a:spLocks noGrp="1"/>
          </p:cNvSpPr>
          <p:nvPr>
            <p:ph type="sldNum" sz="quarter" idx="7"/>
          </p:nvPr>
        </p:nvSpPr>
        <p:spPr/>
        <p:txBody>
          <a:bodyPr/>
          <a:lstStyle/>
          <a:p>
            <a:pPr marL="38100">
              <a:lnSpc>
                <a:spcPct val="100000"/>
              </a:lnSpc>
              <a:spcBef>
                <a:spcPts val="10"/>
              </a:spcBef>
            </a:pPr>
            <a:fld id="{81D60167-4931-47E6-BA6A-407CBD079E47}" type="slidenum">
              <a:rPr lang="en-US" smtClean="0"/>
              <a:t>33</a:t>
            </a:fld>
            <a:endParaRPr lang="en-US" dirty="0"/>
          </a:p>
        </p:txBody>
      </p:sp>
      <p:pic>
        <p:nvPicPr>
          <p:cNvPr id="11" name="Picture Placeholder 10" descr="A picture containing text, person, person, indoor&#10;&#10;Description automatically generated">
            <a:extLst>
              <a:ext uri="{FF2B5EF4-FFF2-40B4-BE49-F238E27FC236}">
                <a16:creationId xmlns:a16="http://schemas.microsoft.com/office/drawing/2014/main" id="{E027D606-4382-48BE-B098-FDB878FC1C83}"/>
              </a:ext>
            </a:extLst>
          </p:cNvPr>
          <p:cNvPicPr>
            <a:picLocks noGrp="1" noChangeAspect="1"/>
          </p:cNvPicPr>
          <p:nvPr>
            <p:ph type="pic" sz="quarter" idx="11"/>
          </p:nvPr>
        </p:nvPicPr>
        <p:blipFill>
          <a:blip r:embed="rId5" cstate="print">
            <a:extLst>
              <a:ext uri="{28A0092B-C50C-407E-A947-70E740481C1C}">
                <a14:useLocalDpi xmlns:a14="http://schemas.microsoft.com/office/drawing/2010/main" val="0"/>
              </a:ext>
            </a:extLst>
          </a:blip>
          <a:srcRect l="3788" r="3788"/>
          <a:stretch>
            <a:fillRect/>
          </a:stretch>
        </p:blipFill>
        <p:spPr>
          <a:xfrm>
            <a:off x="8786625" y="1254614"/>
            <a:ext cx="2695949" cy="1945427"/>
          </a:xfrm>
        </p:spPr>
      </p:pic>
      <p:sp>
        <p:nvSpPr>
          <p:cNvPr id="8" name="TextBox 7">
            <a:extLst>
              <a:ext uri="{FF2B5EF4-FFF2-40B4-BE49-F238E27FC236}">
                <a16:creationId xmlns:a16="http://schemas.microsoft.com/office/drawing/2014/main" id="{1C8355EC-02D8-A806-53B7-5DA50D16B1F5}"/>
              </a:ext>
            </a:extLst>
          </p:cNvPr>
          <p:cNvSpPr txBox="1"/>
          <p:nvPr/>
        </p:nvSpPr>
        <p:spPr>
          <a:xfrm>
            <a:off x="410972" y="2385536"/>
            <a:ext cx="8375653" cy="3139321"/>
          </a:xfrm>
          <a:prstGeom prst="rect">
            <a:avLst/>
          </a:prstGeom>
          <a:noFill/>
        </p:spPr>
        <p:txBody>
          <a:bodyPr wrap="square">
            <a:spAutoFit/>
          </a:bodyPr>
          <a:lstStyle/>
          <a:p>
            <a:r>
              <a:rPr lang="en-US" b="1" u="sng" dirty="0"/>
              <a:t>Explain the Impact</a:t>
            </a:r>
            <a:r>
              <a:rPr lang="en-US" b="1" dirty="0"/>
              <a:t>: </a:t>
            </a:r>
          </a:p>
          <a:p>
            <a:r>
              <a:rPr lang="en-US" i="1" dirty="0"/>
              <a:t>“Mr. Carmichael’s volatile response felt scary to Marc.  Marc felt stunned that an apology was offered to him by you because he called the prescriber to clarify what was on the prescription as a matter of medication safety.  In fact, the prescriber did make a mistake and thanked Marc for noticing.   </a:t>
            </a:r>
          </a:p>
          <a:p>
            <a:endParaRPr lang="en-US" dirty="0"/>
          </a:p>
          <a:p>
            <a:r>
              <a:rPr lang="en-US" b="1" u="sng" dirty="0"/>
              <a:t>Repair/Recommit</a:t>
            </a:r>
            <a:r>
              <a:rPr lang="en-US" b="1" dirty="0"/>
              <a:t>:   </a:t>
            </a:r>
          </a:p>
          <a:p>
            <a:r>
              <a:rPr lang="en-US" i="1" dirty="0"/>
              <a:t>“Marc’s action on behalf of Mr. Carmichael was made with his best interest in mind. The potential adverse event is serious. What do you think you could do to make it right with Marc, who was exercising professional judgment? Can we count on you to support our professional judgements?     </a:t>
            </a:r>
          </a:p>
        </p:txBody>
      </p:sp>
      <p:sp>
        <p:nvSpPr>
          <p:cNvPr id="5" name="Text Placeholder 9">
            <a:extLst>
              <a:ext uri="{FF2B5EF4-FFF2-40B4-BE49-F238E27FC236}">
                <a16:creationId xmlns:a16="http://schemas.microsoft.com/office/drawing/2014/main" id="{1983C242-E56E-421C-5ED4-C2E820B4A6A3}"/>
              </a:ext>
            </a:extLst>
          </p:cNvPr>
          <p:cNvSpPr txBox="1">
            <a:spLocks/>
          </p:cNvSpPr>
          <p:nvPr/>
        </p:nvSpPr>
        <p:spPr>
          <a:xfrm>
            <a:off x="9271157" y="3413428"/>
            <a:ext cx="2209800" cy="553998"/>
          </a:xfrm>
          <a:prstGeom prst="rect">
            <a:avLst/>
          </a:prstGeom>
        </p:spPr>
        <p:txBody>
          <a:bodyPr wrap="square" lIns="0" tIns="0" rIns="0" bIns="0">
            <a:spAutoFit/>
          </a:bodyPr>
          <a:lstStyle>
            <a:lvl1pPr marL="0">
              <a:defRPr sz="1200" b="0" i="0">
                <a:solidFill>
                  <a:schemeClr val="tx1"/>
                </a:solidFill>
                <a:latin typeface="+mn-lt"/>
                <a:ea typeface="Roboto" panose="02000000000000000000" pitchFamily="2" charset="0"/>
                <a:cs typeface="Roboto" panose="02000000000000000000" pitchFamily="2" charset="0"/>
              </a:defRPr>
            </a:lvl1pPr>
            <a:lvl2pPr marL="457200">
              <a:defRPr sz="1200" b="0" i="0">
                <a:latin typeface="+mn-lt"/>
                <a:ea typeface="Roboto" panose="02000000000000000000" pitchFamily="2" charset="0"/>
                <a:cs typeface="Roboto" panose="02000000000000000000" pitchFamily="2" charset="0"/>
              </a:defRPr>
            </a:lvl2pPr>
            <a:lvl3pPr marL="914400">
              <a:defRPr sz="1200" b="0" i="0">
                <a:latin typeface="+mn-lt"/>
                <a:ea typeface="Roboto" panose="02000000000000000000" pitchFamily="2" charset="0"/>
                <a:cs typeface="Roboto" panose="02000000000000000000" pitchFamily="2" charset="0"/>
              </a:defRPr>
            </a:lvl3pPr>
            <a:lvl4pPr marL="1371600">
              <a:defRPr sz="1200" b="0" i="0">
                <a:latin typeface="+mn-lt"/>
                <a:ea typeface="Roboto" panose="02000000000000000000" pitchFamily="2" charset="0"/>
                <a:cs typeface="Roboto" panose="02000000000000000000" pitchFamily="2" charset="0"/>
              </a:defRPr>
            </a:lvl4pPr>
            <a:lvl5pPr marL="1828800">
              <a:defRPr sz="1200" b="0" i="0">
                <a:latin typeface="+mn-lt"/>
                <a:ea typeface="Roboto" panose="02000000000000000000" pitchFamily="2" charset="0"/>
                <a:cs typeface="Roboto" panose="02000000000000000000" pitchFamily="2"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u="sng" kern="0" dirty="0"/>
              <a:t>Fundamental Right III</a:t>
            </a:r>
            <a:r>
              <a:rPr lang="en-US" kern="0" dirty="0"/>
              <a:t>: </a:t>
            </a:r>
            <a:r>
              <a:rPr lang="en-US" i="1" kern="0" dirty="0"/>
              <a:t>To be treated in a considerate, respectful, and professional manner by patients and supported by employers and supervisors</a:t>
            </a:r>
          </a:p>
        </p:txBody>
      </p:sp>
      <p:pic>
        <p:nvPicPr>
          <p:cNvPr id="9" name="Audio 8">
            <a:hlinkClick r:id="" action="ppaction://media"/>
            <a:extLst>
              <a:ext uri="{FF2B5EF4-FFF2-40B4-BE49-F238E27FC236}">
                <a16:creationId xmlns:a16="http://schemas.microsoft.com/office/drawing/2014/main" id="{390E5F43-38F2-C4F5-A5DD-8E322CFA7D9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21003855"/>
      </p:ext>
    </p:extLst>
  </p:cSld>
  <p:clrMapOvr>
    <a:masterClrMapping/>
  </p:clrMapOvr>
  <mc:AlternateContent xmlns:mc="http://schemas.openxmlformats.org/markup-compatibility/2006">
    <mc:Choice xmlns:p14="http://schemas.microsoft.com/office/powerpoint/2010/main" Requires="p14">
      <p:transition spd="slow" p14:dur="2000" advTm="71268"/>
    </mc:Choice>
    <mc:Fallback>
      <p:transition spd="slow" advTm="71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078F42A-4064-FC43-862B-553DBD2944D6}"/>
              </a:ext>
            </a:extLst>
          </p:cNvPr>
          <p:cNvSpPr>
            <a:spLocks noGrp="1"/>
          </p:cNvSpPr>
          <p:nvPr>
            <p:ph type="ftr" sz="quarter" idx="5"/>
          </p:nvPr>
        </p:nvSpPr>
        <p:spPr/>
        <p:txBody>
          <a:bodyPr/>
          <a:lstStyle/>
          <a:p>
            <a:pPr marL="12700">
              <a:spcBef>
                <a:spcPts val="10"/>
              </a:spcBef>
            </a:pPr>
            <a:r>
              <a:rPr lang="en-US" dirty="0"/>
              <a:t>pharmacist.com</a:t>
            </a:r>
          </a:p>
        </p:txBody>
      </p:sp>
      <p:sp>
        <p:nvSpPr>
          <p:cNvPr id="3" name="Slide Number Placeholder 2">
            <a:extLst>
              <a:ext uri="{FF2B5EF4-FFF2-40B4-BE49-F238E27FC236}">
                <a16:creationId xmlns:a16="http://schemas.microsoft.com/office/drawing/2014/main" id="{15ED7544-1769-3747-BD65-67D2D7782E3C}"/>
              </a:ext>
            </a:extLst>
          </p:cNvPr>
          <p:cNvSpPr>
            <a:spLocks noGrp="1"/>
          </p:cNvSpPr>
          <p:nvPr>
            <p:ph type="sldNum" sz="quarter" idx="7"/>
          </p:nvPr>
        </p:nvSpPr>
        <p:spPr/>
        <p:txBody>
          <a:bodyPr/>
          <a:lstStyle/>
          <a:p>
            <a:pPr marL="38100">
              <a:spcBef>
                <a:spcPts val="10"/>
              </a:spcBef>
            </a:pPr>
            <a:fld id="{81D60167-4931-47E6-BA6A-407CBD079E47}" type="slidenum">
              <a:rPr lang="en-US" smtClean="0"/>
              <a:pPr marL="38100">
                <a:spcBef>
                  <a:spcPts val="10"/>
                </a:spcBef>
              </a:pPr>
              <a:t>34</a:t>
            </a:fld>
            <a:endParaRPr lang="en-US" dirty="0"/>
          </a:p>
        </p:txBody>
      </p:sp>
      <p:sp>
        <p:nvSpPr>
          <p:cNvPr id="4" name="Title 3">
            <a:extLst>
              <a:ext uri="{FF2B5EF4-FFF2-40B4-BE49-F238E27FC236}">
                <a16:creationId xmlns:a16="http://schemas.microsoft.com/office/drawing/2014/main" id="{209DA892-39B1-7946-962A-EC02C71BD431}"/>
              </a:ext>
            </a:extLst>
          </p:cNvPr>
          <p:cNvSpPr>
            <a:spLocks noGrp="1"/>
          </p:cNvSpPr>
          <p:nvPr>
            <p:ph type="title"/>
          </p:nvPr>
        </p:nvSpPr>
        <p:spPr>
          <a:xfrm>
            <a:off x="444500" y="2286000"/>
            <a:ext cx="7175500" cy="1554272"/>
          </a:xfrm>
        </p:spPr>
        <p:txBody>
          <a:bodyPr/>
          <a:lstStyle/>
          <a:p>
            <a:r>
              <a:rPr lang="en-US" dirty="0"/>
              <a:t>Situations &amp; Scenarios </a:t>
            </a:r>
          </a:p>
        </p:txBody>
      </p:sp>
      <p:sp>
        <p:nvSpPr>
          <p:cNvPr id="5" name="Text Placeholder 4">
            <a:extLst>
              <a:ext uri="{FF2B5EF4-FFF2-40B4-BE49-F238E27FC236}">
                <a16:creationId xmlns:a16="http://schemas.microsoft.com/office/drawing/2014/main" id="{0B9C47CC-3F7F-CE42-B774-954CE93A3CC4}"/>
              </a:ext>
            </a:extLst>
          </p:cNvPr>
          <p:cNvSpPr>
            <a:spLocks noGrp="1"/>
          </p:cNvSpPr>
          <p:nvPr>
            <p:ph type="body" idx="1"/>
          </p:nvPr>
        </p:nvSpPr>
        <p:spPr>
          <a:xfrm>
            <a:off x="457200" y="3066080"/>
            <a:ext cx="11061700" cy="553998"/>
          </a:xfrm>
        </p:spPr>
        <p:txBody>
          <a:bodyPr/>
          <a:lstStyle/>
          <a:p>
            <a:r>
              <a:rPr lang="en-US" u="sng" dirty="0"/>
              <a:t>Fundamental Right V</a:t>
            </a:r>
            <a:r>
              <a:rPr lang="en-US" dirty="0"/>
              <a:t>: To a working environment where the necessary resources are allocated to provide both legally required patient care services, as well as any additional enhanced patient care service offered. </a:t>
            </a:r>
            <a:endParaRPr lang="en-US" i="1" dirty="0"/>
          </a:p>
        </p:txBody>
      </p:sp>
      <p:sp>
        <p:nvSpPr>
          <p:cNvPr id="6" name="Text Placeholder 5">
            <a:extLst>
              <a:ext uri="{FF2B5EF4-FFF2-40B4-BE49-F238E27FC236}">
                <a16:creationId xmlns:a16="http://schemas.microsoft.com/office/drawing/2014/main" id="{AF30952C-AA02-4B4F-ADD4-8BF944F47DAE}"/>
              </a:ext>
            </a:extLst>
          </p:cNvPr>
          <p:cNvSpPr>
            <a:spLocks noGrp="1"/>
          </p:cNvSpPr>
          <p:nvPr>
            <p:ph type="body" sz="quarter" idx="10"/>
          </p:nvPr>
        </p:nvSpPr>
        <p:spPr>
          <a:xfrm>
            <a:off x="457200" y="3778158"/>
            <a:ext cx="10896600" cy="1477328"/>
          </a:xfrm>
        </p:spPr>
        <p:txBody>
          <a:bodyPr/>
          <a:lstStyle/>
          <a:p>
            <a:r>
              <a:rPr lang="en-US" b="1" dirty="0"/>
              <a:t>The state association in conjunction with the local health department wishes to distribute naloxone through community pharmacies.  A community pharmacy has signed up to participate in the program.  There is concern amongst pharmacy personnel about the added workload. </a:t>
            </a:r>
          </a:p>
        </p:txBody>
      </p:sp>
      <p:pic>
        <p:nvPicPr>
          <p:cNvPr id="14" name="Audio 13">
            <a:hlinkClick r:id="" action="ppaction://media"/>
            <a:extLst>
              <a:ext uri="{FF2B5EF4-FFF2-40B4-BE49-F238E27FC236}">
                <a16:creationId xmlns:a16="http://schemas.microsoft.com/office/drawing/2014/main" id="{38CBFB76-73BB-B1D9-2751-BC2FC2B8D9E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88012867"/>
      </p:ext>
    </p:extLst>
  </p:cSld>
  <p:clrMapOvr>
    <a:masterClrMapping/>
  </p:clrMapOvr>
  <mc:AlternateContent xmlns:mc="http://schemas.openxmlformats.org/markup-compatibility/2006">
    <mc:Choice xmlns:p14="http://schemas.microsoft.com/office/powerpoint/2010/main" Requires="p14">
      <p:transition spd="slow" p14:dur="2000" advTm="24443"/>
    </mc:Choice>
    <mc:Fallback>
      <p:transition spd="slow" advTm="244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88BB051-D96D-D44E-B718-AE5263B34BA5}"/>
              </a:ext>
            </a:extLst>
          </p:cNvPr>
          <p:cNvSpPr>
            <a:spLocks noGrp="1"/>
          </p:cNvSpPr>
          <p:nvPr>
            <p:ph type="title"/>
          </p:nvPr>
        </p:nvSpPr>
        <p:spPr/>
        <p:txBody>
          <a:bodyPr>
            <a:normAutofit/>
          </a:bodyPr>
          <a:lstStyle/>
          <a:p>
            <a:r>
              <a:rPr lang="en-US" dirty="0"/>
              <a:t>Applying O-D-</a:t>
            </a:r>
            <a:r>
              <a:rPr lang="en-US" dirty="0">
                <a:solidFill>
                  <a:schemeClr val="bg1">
                    <a:lumMod val="75000"/>
                  </a:schemeClr>
                </a:solidFill>
              </a:rPr>
              <a:t>E</a:t>
            </a:r>
            <a:r>
              <a:rPr lang="en-US" dirty="0"/>
              <a:t>-</a:t>
            </a:r>
            <a:r>
              <a:rPr lang="en-US" dirty="0">
                <a:solidFill>
                  <a:schemeClr val="bg1">
                    <a:lumMod val="75000"/>
                  </a:schemeClr>
                </a:solidFill>
              </a:rPr>
              <a:t>R</a:t>
            </a:r>
          </a:p>
        </p:txBody>
      </p:sp>
      <p:sp>
        <p:nvSpPr>
          <p:cNvPr id="2" name="Footer Placeholder 1">
            <a:extLst>
              <a:ext uri="{FF2B5EF4-FFF2-40B4-BE49-F238E27FC236}">
                <a16:creationId xmlns:a16="http://schemas.microsoft.com/office/drawing/2014/main" id="{590C3D61-478F-3F45-812B-EB7AA7088636}"/>
              </a:ext>
            </a:extLst>
          </p:cNvPr>
          <p:cNvSpPr>
            <a:spLocks noGrp="1"/>
          </p:cNvSpPr>
          <p:nvPr>
            <p:ph type="ftr" sz="quarter" idx="5"/>
          </p:nvPr>
        </p:nvSpPr>
        <p:spPr/>
        <p:txBody>
          <a:bodyPr/>
          <a:lstStyle/>
          <a:p>
            <a:pPr marL="12700">
              <a:lnSpc>
                <a:spcPct val="100000"/>
              </a:lnSpc>
              <a:spcBef>
                <a:spcPts val="10"/>
              </a:spcBef>
            </a:pPr>
            <a:r>
              <a:rPr lang="en-US" dirty="0"/>
              <a:t>pharmacist.com</a:t>
            </a:r>
          </a:p>
        </p:txBody>
      </p:sp>
      <p:sp>
        <p:nvSpPr>
          <p:cNvPr id="3" name="Slide Number Placeholder 2">
            <a:extLst>
              <a:ext uri="{FF2B5EF4-FFF2-40B4-BE49-F238E27FC236}">
                <a16:creationId xmlns:a16="http://schemas.microsoft.com/office/drawing/2014/main" id="{C92B5BEC-B5BD-2C40-AD34-A1E9CB0E4465}"/>
              </a:ext>
            </a:extLst>
          </p:cNvPr>
          <p:cNvSpPr>
            <a:spLocks noGrp="1"/>
          </p:cNvSpPr>
          <p:nvPr>
            <p:ph type="sldNum" sz="quarter" idx="7"/>
          </p:nvPr>
        </p:nvSpPr>
        <p:spPr/>
        <p:txBody>
          <a:bodyPr/>
          <a:lstStyle/>
          <a:p>
            <a:pPr marL="38100">
              <a:lnSpc>
                <a:spcPct val="100000"/>
              </a:lnSpc>
              <a:spcBef>
                <a:spcPts val="10"/>
              </a:spcBef>
            </a:pPr>
            <a:fld id="{81D60167-4931-47E6-BA6A-407CBD079E47}" type="slidenum">
              <a:rPr lang="en-US" smtClean="0"/>
              <a:t>35</a:t>
            </a:fld>
            <a:endParaRPr lang="en-US" dirty="0"/>
          </a:p>
        </p:txBody>
      </p:sp>
      <p:sp>
        <p:nvSpPr>
          <p:cNvPr id="10" name="Text Placeholder 9">
            <a:extLst>
              <a:ext uri="{FF2B5EF4-FFF2-40B4-BE49-F238E27FC236}">
                <a16:creationId xmlns:a16="http://schemas.microsoft.com/office/drawing/2014/main" id="{E444F734-AB60-4242-8DD6-1B5BF9EF65F2}"/>
              </a:ext>
            </a:extLst>
          </p:cNvPr>
          <p:cNvSpPr>
            <a:spLocks noGrp="1"/>
          </p:cNvSpPr>
          <p:nvPr>
            <p:ph type="body" sz="quarter" idx="12"/>
          </p:nvPr>
        </p:nvSpPr>
        <p:spPr>
          <a:xfrm>
            <a:off x="6629400" y="5389602"/>
            <a:ext cx="4648200" cy="738664"/>
          </a:xfrm>
        </p:spPr>
        <p:txBody>
          <a:bodyPr/>
          <a:lstStyle/>
          <a:p>
            <a:r>
              <a:rPr lang="en-US" u="sng" dirty="0"/>
              <a:t>Fundamental Right V</a:t>
            </a:r>
            <a:r>
              <a:rPr lang="en-US" dirty="0"/>
              <a:t>: To a working environment where the necessary resources are allocated to provide both legally required patient care services, as well as any additional enhanced patient care service offered. </a:t>
            </a:r>
            <a:endParaRPr lang="en-US" i="1" dirty="0"/>
          </a:p>
        </p:txBody>
      </p:sp>
      <p:pic>
        <p:nvPicPr>
          <p:cNvPr id="11" name="Picture Placeholder 10" descr="A picture containing text, person, person, indoor&#10;&#10;Description automatically generated">
            <a:extLst>
              <a:ext uri="{FF2B5EF4-FFF2-40B4-BE49-F238E27FC236}">
                <a16:creationId xmlns:a16="http://schemas.microsoft.com/office/drawing/2014/main" id="{E027D606-4382-48BE-B098-FDB878FC1C83}"/>
              </a:ext>
            </a:extLst>
          </p:cNvPr>
          <p:cNvPicPr>
            <a:picLocks noGrp="1" noChangeAspect="1"/>
          </p:cNvPicPr>
          <p:nvPr>
            <p:ph type="pic" sz="quarter" idx="11"/>
          </p:nvPr>
        </p:nvPicPr>
        <p:blipFill>
          <a:blip r:embed="rId5" cstate="print">
            <a:extLst>
              <a:ext uri="{28A0092B-C50C-407E-A947-70E740481C1C}">
                <a14:useLocalDpi xmlns:a14="http://schemas.microsoft.com/office/drawing/2010/main" val="0"/>
              </a:ext>
            </a:extLst>
          </a:blip>
          <a:srcRect l="3788" r="3788"/>
          <a:stretch>
            <a:fillRect/>
          </a:stretch>
        </p:blipFill>
        <p:spPr>
          <a:xfrm>
            <a:off x="9144000" y="1089206"/>
            <a:ext cx="2695949" cy="1945427"/>
          </a:xfrm>
        </p:spPr>
      </p:pic>
      <p:sp>
        <p:nvSpPr>
          <p:cNvPr id="8" name="TextBox 7">
            <a:extLst>
              <a:ext uri="{FF2B5EF4-FFF2-40B4-BE49-F238E27FC236}">
                <a16:creationId xmlns:a16="http://schemas.microsoft.com/office/drawing/2014/main" id="{1C8355EC-02D8-A806-53B7-5DA50D16B1F5}"/>
              </a:ext>
            </a:extLst>
          </p:cNvPr>
          <p:cNvSpPr txBox="1"/>
          <p:nvPr/>
        </p:nvSpPr>
        <p:spPr>
          <a:xfrm>
            <a:off x="410972" y="2385536"/>
            <a:ext cx="8656828" cy="2585323"/>
          </a:xfrm>
          <a:prstGeom prst="rect">
            <a:avLst/>
          </a:prstGeom>
          <a:noFill/>
        </p:spPr>
        <p:txBody>
          <a:bodyPr wrap="square">
            <a:spAutoFit/>
          </a:bodyPr>
          <a:lstStyle/>
          <a:p>
            <a:r>
              <a:rPr lang="en-US" b="1" u="sng" dirty="0"/>
              <a:t>Open the Conversation &amp; Defuse Potential Conflict</a:t>
            </a:r>
            <a:r>
              <a:rPr lang="en-US" b="1" dirty="0"/>
              <a:t>: </a:t>
            </a:r>
          </a:p>
          <a:p>
            <a:r>
              <a:rPr lang="en-US" dirty="0"/>
              <a:t>“Before your visit to the store ends, would it be possible to talk about the naloxone distribution initiative we read about in the weekly bulletin, unless there is a more convenient time for you this week?” </a:t>
            </a:r>
          </a:p>
          <a:p>
            <a:endParaRPr lang="en-US" u="sng" dirty="0"/>
          </a:p>
          <a:p>
            <a:r>
              <a:rPr lang="en-US" b="1" u="sng" dirty="0"/>
              <a:t>Describe the Situation</a:t>
            </a:r>
            <a:r>
              <a:rPr lang="en-US" b="1" dirty="0"/>
              <a:t>:   </a:t>
            </a:r>
          </a:p>
          <a:p>
            <a:r>
              <a:rPr lang="en-US" dirty="0"/>
              <a:t>“The naloxone distribution initiative in the weekly bulletin lists a start date.  What it does not describe is the expected, incremental workload, the length of time, or resources that will be added to ensure a successful launch.”    </a:t>
            </a:r>
          </a:p>
        </p:txBody>
      </p:sp>
      <p:pic>
        <p:nvPicPr>
          <p:cNvPr id="7" name="Audio 6">
            <a:hlinkClick r:id="" action="ppaction://media"/>
            <a:extLst>
              <a:ext uri="{FF2B5EF4-FFF2-40B4-BE49-F238E27FC236}">
                <a16:creationId xmlns:a16="http://schemas.microsoft.com/office/drawing/2014/main" id="{86782B2B-D84D-5104-48ED-F4905A53284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24767121"/>
      </p:ext>
    </p:extLst>
  </p:cSld>
  <p:clrMapOvr>
    <a:masterClrMapping/>
  </p:clrMapOvr>
  <mc:AlternateContent xmlns:mc="http://schemas.openxmlformats.org/markup-compatibility/2006">
    <mc:Choice xmlns:p14="http://schemas.microsoft.com/office/powerpoint/2010/main" Requires="p14">
      <p:transition spd="slow" p14:dur="2000" advTm="75524"/>
    </mc:Choice>
    <mc:Fallback>
      <p:transition spd="slow" advTm="755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88BB051-D96D-D44E-B718-AE5263B34BA5}"/>
              </a:ext>
            </a:extLst>
          </p:cNvPr>
          <p:cNvSpPr>
            <a:spLocks noGrp="1"/>
          </p:cNvSpPr>
          <p:nvPr>
            <p:ph type="title"/>
          </p:nvPr>
        </p:nvSpPr>
        <p:spPr/>
        <p:txBody>
          <a:bodyPr>
            <a:normAutofit/>
          </a:bodyPr>
          <a:lstStyle/>
          <a:p>
            <a:r>
              <a:rPr lang="en-US" dirty="0"/>
              <a:t>Applying </a:t>
            </a:r>
            <a:r>
              <a:rPr lang="en-US" dirty="0">
                <a:solidFill>
                  <a:schemeClr val="bg1">
                    <a:lumMod val="75000"/>
                  </a:schemeClr>
                </a:solidFill>
              </a:rPr>
              <a:t>O</a:t>
            </a:r>
            <a:r>
              <a:rPr lang="en-US" dirty="0"/>
              <a:t>-</a:t>
            </a:r>
            <a:r>
              <a:rPr lang="en-US" dirty="0">
                <a:solidFill>
                  <a:schemeClr val="bg1">
                    <a:lumMod val="75000"/>
                  </a:schemeClr>
                </a:solidFill>
              </a:rPr>
              <a:t>D</a:t>
            </a:r>
            <a:r>
              <a:rPr lang="en-US" dirty="0"/>
              <a:t>-E-R</a:t>
            </a:r>
          </a:p>
        </p:txBody>
      </p:sp>
      <p:sp>
        <p:nvSpPr>
          <p:cNvPr id="2" name="Footer Placeholder 1">
            <a:extLst>
              <a:ext uri="{FF2B5EF4-FFF2-40B4-BE49-F238E27FC236}">
                <a16:creationId xmlns:a16="http://schemas.microsoft.com/office/drawing/2014/main" id="{590C3D61-478F-3F45-812B-EB7AA7088636}"/>
              </a:ext>
            </a:extLst>
          </p:cNvPr>
          <p:cNvSpPr>
            <a:spLocks noGrp="1"/>
          </p:cNvSpPr>
          <p:nvPr>
            <p:ph type="ftr" sz="quarter" idx="5"/>
          </p:nvPr>
        </p:nvSpPr>
        <p:spPr/>
        <p:txBody>
          <a:bodyPr/>
          <a:lstStyle/>
          <a:p>
            <a:pPr marL="12700">
              <a:lnSpc>
                <a:spcPct val="100000"/>
              </a:lnSpc>
              <a:spcBef>
                <a:spcPts val="10"/>
              </a:spcBef>
            </a:pPr>
            <a:r>
              <a:rPr lang="en-US" dirty="0"/>
              <a:t>pharmacist.com</a:t>
            </a:r>
          </a:p>
        </p:txBody>
      </p:sp>
      <p:sp>
        <p:nvSpPr>
          <p:cNvPr id="3" name="Slide Number Placeholder 2">
            <a:extLst>
              <a:ext uri="{FF2B5EF4-FFF2-40B4-BE49-F238E27FC236}">
                <a16:creationId xmlns:a16="http://schemas.microsoft.com/office/drawing/2014/main" id="{C92B5BEC-B5BD-2C40-AD34-A1E9CB0E4465}"/>
              </a:ext>
            </a:extLst>
          </p:cNvPr>
          <p:cNvSpPr>
            <a:spLocks noGrp="1"/>
          </p:cNvSpPr>
          <p:nvPr>
            <p:ph type="sldNum" sz="quarter" idx="7"/>
          </p:nvPr>
        </p:nvSpPr>
        <p:spPr/>
        <p:txBody>
          <a:bodyPr/>
          <a:lstStyle/>
          <a:p>
            <a:pPr marL="38100">
              <a:lnSpc>
                <a:spcPct val="100000"/>
              </a:lnSpc>
              <a:spcBef>
                <a:spcPts val="10"/>
              </a:spcBef>
            </a:pPr>
            <a:fld id="{81D60167-4931-47E6-BA6A-407CBD079E47}" type="slidenum">
              <a:rPr lang="en-US" smtClean="0"/>
              <a:t>36</a:t>
            </a:fld>
            <a:endParaRPr lang="en-US" dirty="0"/>
          </a:p>
        </p:txBody>
      </p:sp>
      <p:sp>
        <p:nvSpPr>
          <p:cNvPr id="10" name="Text Placeholder 9">
            <a:extLst>
              <a:ext uri="{FF2B5EF4-FFF2-40B4-BE49-F238E27FC236}">
                <a16:creationId xmlns:a16="http://schemas.microsoft.com/office/drawing/2014/main" id="{E444F734-AB60-4242-8DD6-1B5BF9EF65F2}"/>
              </a:ext>
            </a:extLst>
          </p:cNvPr>
          <p:cNvSpPr>
            <a:spLocks noGrp="1"/>
          </p:cNvSpPr>
          <p:nvPr>
            <p:ph type="body" sz="quarter" idx="12"/>
          </p:nvPr>
        </p:nvSpPr>
        <p:spPr>
          <a:xfrm>
            <a:off x="6629400" y="5389602"/>
            <a:ext cx="4648200" cy="738664"/>
          </a:xfrm>
        </p:spPr>
        <p:txBody>
          <a:bodyPr/>
          <a:lstStyle/>
          <a:p>
            <a:r>
              <a:rPr lang="en-US" u="sng" dirty="0"/>
              <a:t>Fundamental Right V</a:t>
            </a:r>
            <a:r>
              <a:rPr lang="en-US" dirty="0"/>
              <a:t>: To a working environment where the necessary resources are allocated to provide both legally required patient care services, as well as any additional enhanced patient care service offered. </a:t>
            </a:r>
            <a:endParaRPr lang="en-US" i="1" dirty="0"/>
          </a:p>
        </p:txBody>
      </p:sp>
      <p:pic>
        <p:nvPicPr>
          <p:cNvPr id="11" name="Picture Placeholder 10" descr="A picture containing text, person, person, indoor&#10;&#10;Description automatically generated">
            <a:extLst>
              <a:ext uri="{FF2B5EF4-FFF2-40B4-BE49-F238E27FC236}">
                <a16:creationId xmlns:a16="http://schemas.microsoft.com/office/drawing/2014/main" id="{E027D606-4382-48BE-B098-FDB878FC1C83}"/>
              </a:ext>
            </a:extLst>
          </p:cNvPr>
          <p:cNvPicPr>
            <a:picLocks noGrp="1" noChangeAspect="1"/>
          </p:cNvPicPr>
          <p:nvPr>
            <p:ph type="pic" sz="quarter" idx="11"/>
          </p:nvPr>
        </p:nvPicPr>
        <p:blipFill>
          <a:blip r:embed="rId5" cstate="print">
            <a:extLst>
              <a:ext uri="{28A0092B-C50C-407E-A947-70E740481C1C}">
                <a14:useLocalDpi xmlns:a14="http://schemas.microsoft.com/office/drawing/2010/main" val="0"/>
              </a:ext>
            </a:extLst>
          </a:blip>
          <a:srcRect l="3788" r="3788"/>
          <a:stretch>
            <a:fillRect/>
          </a:stretch>
        </p:blipFill>
        <p:spPr>
          <a:xfrm>
            <a:off x="9085079" y="1077174"/>
            <a:ext cx="2695949" cy="1945427"/>
          </a:xfrm>
        </p:spPr>
      </p:pic>
      <p:sp>
        <p:nvSpPr>
          <p:cNvPr id="8" name="TextBox 7">
            <a:extLst>
              <a:ext uri="{FF2B5EF4-FFF2-40B4-BE49-F238E27FC236}">
                <a16:creationId xmlns:a16="http://schemas.microsoft.com/office/drawing/2014/main" id="{1C8355EC-02D8-A806-53B7-5DA50D16B1F5}"/>
              </a:ext>
            </a:extLst>
          </p:cNvPr>
          <p:cNvSpPr txBox="1"/>
          <p:nvPr/>
        </p:nvSpPr>
        <p:spPr>
          <a:xfrm>
            <a:off x="410972" y="2385536"/>
            <a:ext cx="8656828" cy="2862322"/>
          </a:xfrm>
          <a:prstGeom prst="rect">
            <a:avLst/>
          </a:prstGeom>
          <a:noFill/>
        </p:spPr>
        <p:txBody>
          <a:bodyPr wrap="square">
            <a:spAutoFit/>
          </a:bodyPr>
          <a:lstStyle/>
          <a:p>
            <a:r>
              <a:rPr lang="en-US" b="1" u="sng" dirty="0"/>
              <a:t>Explain the Impact</a:t>
            </a:r>
            <a:r>
              <a:rPr lang="en-US" b="1" dirty="0"/>
              <a:t>: </a:t>
            </a:r>
          </a:p>
          <a:p>
            <a:r>
              <a:rPr lang="en-US" dirty="0"/>
              <a:t>“Pharmacy personnel are experiencing anxiety as the weekly bulletin introduces a level of uncertainty as it is unclear how this important public health initiative will be accomplished with the resources were have today.”</a:t>
            </a:r>
          </a:p>
          <a:p>
            <a:endParaRPr lang="en-US" dirty="0"/>
          </a:p>
          <a:p>
            <a:r>
              <a:rPr lang="en-US" b="1" u="sng" dirty="0"/>
              <a:t>Repair/Recommit</a:t>
            </a:r>
            <a:r>
              <a:rPr lang="en-US" b="1" dirty="0"/>
              <a:t>:   </a:t>
            </a:r>
          </a:p>
          <a:p>
            <a:r>
              <a:rPr lang="en-US" dirty="0"/>
              <a:t>“What can we count on to address the uncertainty related to this initiative?  What resources can we count on or what can we agree we can stop doing to refocus our effort on distributing naloxone here.  What and when can I share this information with other pharmacy personnel?”</a:t>
            </a:r>
          </a:p>
        </p:txBody>
      </p:sp>
      <p:pic>
        <p:nvPicPr>
          <p:cNvPr id="15" name="Audio 14">
            <a:hlinkClick r:id="" action="ppaction://media"/>
            <a:extLst>
              <a:ext uri="{FF2B5EF4-FFF2-40B4-BE49-F238E27FC236}">
                <a16:creationId xmlns:a16="http://schemas.microsoft.com/office/drawing/2014/main" id="{8533D734-943D-EEB2-A287-CF0CE6B3F44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41875630"/>
      </p:ext>
    </p:extLst>
  </p:cSld>
  <p:clrMapOvr>
    <a:masterClrMapping/>
  </p:clrMapOvr>
  <mc:AlternateContent xmlns:mc="http://schemas.openxmlformats.org/markup-compatibility/2006">
    <mc:Choice xmlns:p14="http://schemas.microsoft.com/office/powerpoint/2010/main" Requires="p14">
      <p:transition spd="slow" p14:dur="2000" advTm="45549"/>
    </mc:Choice>
    <mc:Fallback>
      <p:transition spd="slow" advTm="45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078F42A-4064-FC43-862B-553DBD2944D6}"/>
              </a:ext>
            </a:extLst>
          </p:cNvPr>
          <p:cNvSpPr>
            <a:spLocks noGrp="1"/>
          </p:cNvSpPr>
          <p:nvPr>
            <p:ph type="ftr" sz="quarter" idx="5"/>
          </p:nvPr>
        </p:nvSpPr>
        <p:spPr/>
        <p:txBody>
          <a:bodyPr/>
          <a:lstStyle/>
          <a:p>
            <a:pPr marL="12700">
              <a:spcBef>
                <a:spcPts val="10"/>
              </a:spcBef>
            </a:pPr>
            <a:r>
              <a:rPr lang="en-US" dirty="0"/>
              <a:t>pharmacist.com</a:t>
            </a:r>
          </a:p>
        </p:txBody>
      </p:sp>
      <p:sp>
        <p:nvSpPr>
          <p:cNvPr id="3" name="Slide Number Placeholder 2">
            <a:extLst>
              <a:ext uri="{FF2B5EF4-FFF2-40B4-BE49-F238E27FC236}">
                <a16:creationId xmlns:a16="http://schemas.microsoft.com/office/drawing/2014/main" id="{15ED7544-1769-3747-BD65-67D2D7782E3C}"/>
              </a:ext>
            </a:extLst>
          </p:cNvPr>
          <p:cNvSpPr>
            <a:spLocks noGrp="1"/>
          </p:cNvSpPr>
          <p:nvPr>
            <p:ph type="sldNum" sz="quarter" idx="7"/>
          </p:nvPr>
        </p:nvSpPr>
        <p:spPr/>
        <p:txBody>
          <a:bodyPr/>
          <a:lstStyle/>
          <a:p>
            <a:pPr marL="38100">
              <a:spcBef>
                <a:spcPts val="10"/>
              </a:spcBef>
            </a:pPr>
            <a:fld id="{81D60167-4931-47E6-BA6A-407CBD079E47}" type="slidenum">
              <a:rPr lang="en-US" smtClean="0"/>
              <a:pPr marL="38100">
                <a:spcBef>
                  <a:spcPts val="10"/>
                </a:spcBef>
              </a:pPr>
              <a:t>37</a:t>
            </a:fld>
            <a:endParaRPr lang="en-US" dirty="0"/>
          </a:p>
        </p:txBody>
      </p:sp>
      <p:sp>
        <p:nvSpPr>
          <p:cNvPr id="4" name="Title 3">
            <a:extLst>
              <a:ext uri="{FF2B5EF4-FFF2-40B4-BE49-F238E27FC236}">
                <a16:creationId xmlns:a16="http://schemas.microsoft.com/office/drawing/2014/main" id="{209DA892-39B1-7946-962A-EC02C71BD431}"/>
              </a:ext>
            </a:extLst>
          </p:cNvPr>
          <p:cNvSpPr>
            <a:spLocks noGrp="1"/>
          </p:cNvSpPr>
          <p:nvPr>
            <p:ph type="title"/>
          </p:nvPr>
        </p:nvSpPr>
        <p:spPr>
          <a:xfrm>
            <a:off x="444500" y="2286000"/>
            <a:ext cx="7175500" cy="1554272"/>
          </a:xfrm>
        </p:spPr>
        <p:txBody>
          <a:bodyPr/>
          <a:lstStyle/>
          <a:p>
            <a:r>
              <a:rPr lang="en-US" dirty="0"/>
              <a:t>Situations &amp; Scenarios </a:t>
            </a:r>
          </a:p>
        </p:txBody>
      </p:sp>
      <p:sp>
        <p:nvSpPr>
          <p:cNvPr id="5" name="Text Placeholder 4">
            <a:extLst>
              <a:ext uri="{FF2B5EF4-FFF2-40B4-BE49-F238E27FC236}">
                <a16:creationId xmlns:a16="http://schemas.microsoft.com/office/drawing/2014/main" id="{0B9C47CC-3F7F-CE42-B774-954CE93A3CC4}"/>
              </a:ext>
            </a:extLst>
          </p:cNvPr>
          <p:cNvSpPr>
            <a:spLocks noGrp="1"/>
          </p:cNvSpPr>
          <p:nvPr>
            <p:ph type="body" idx="1"/>
          </p:nvPr>
        </p:nvSpPr>
        <p:spPr>
          <a:xfrm>
            <a:off x="457200" y="3066080"/>
            <a:ext cx="11061700" cy="553998"/>
          </a:xfrm>
        </p:spPr>
        <p:txBody>
          <a:bodyPr/>
          <a:lstStyle/>
          <a:p>
            <a:r>
              <a:rPr lang="en-US" u="sng" dirty="0"/>
              <a:t>Fundamental Right I</a:t>
            </a:r>
            <a:r>
              <a:rPr lang="en-US" dirty="0"/>
              <a:t>: To practice pharmacy in the best interest of patient and community health and well-being  </a:t>
            </a:r>
            <a:endParaRPr lang="en-US" i="1" dirty="0"/>
          </a:p>
        </p:txBody>
      </p:sp>
      <p:sp>
        <p:nvSpPr>
          <p:cNvPr id="6" name="Text Placeholder 5">
            <a:extLst>
              <a:ext uri="{FF2B5EF4-FFF2-40B4-BE49-F238E27FC236}">
                <a16:creationId xmlns:a16="http://schemas.microsoft.com/office/drawing/2014/main" id="{AF30952C-AA02-4B4F-ADD4-8BF944F47DAE}"/>
              </a:ext>
            </a:extLst>
          </p:cNvPr>
          <p:cNvSpPr>
            <a:spLocks noGrp="1"/>
          </p:cNvSpPr>
          <p:nvPr>
            <p:ph type="body" sz="quarter" idx="10"/>
          </p:nvPr>
        </p:nvSpPr>
        <p:spPr>
          <a:xfrm>
            <a:off x="457200" y="3778158"/>
            <a:ext cx="10896600" cy="738664"/>
          </a:xfrm>
        </p:spPr>
        <p:txBody>
          <a:bodyPr/>
          <a:lstStyle/>
          <a:p>
            <a:r>
              <a:rPr lang="en-US" b="1" dirty="0"/>
              <a:t>Technician &amp; intern hours have been suddenly cut by 20% with no reason cited. This is to occur starting next week. </a:t>
            </a:r>
          </a:p>
        </p:txBody>
      </p:sp>
      <p:pic>
        <p:nvPicPr>
          <p:cNvPr id="11" name="Audio 10">
            <a:hlinkClick r:id="" action="ppaction://media"/>
            <a:extLst>
              <a:ext uri="{FF2B5EF4-FFF2-40B4-BE49-F238E27FC236}">
                <a16:creationId xmlns:a16="http://schemas.microsoft.com/office/drawing/2014/main" id="{A622D15A-6964-0C90-1CF7-7B944B2C2BB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38881709"/>
      </p:ext>
    </p:extLst>
  </p:cSld>
  <p:clrMapOvr>
    <a:masterClrMapping/>
  </p:clrMapOvr>
  <mc:AlternateContent xmlns:mc="http://schemas.openxmlformats.org/markup-compatibility/2006">
    <mc:Choice xmlns:p14="http://schemas.microsoft.com/office/powerpoint/2010/main" Requires="p14">
      <p:transition spd="slow" p14:dur="2000" advTm="15095"/>
    </mc:Choice>
    <mc:Fallback>
      <p:transition spd="slow" advTm="15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88BB051-D96D-D44E-B718-AE5263B34BA5}"/>
              </a:ext>
            </a:extLst>
          </p:cNvPr>
          <p:cNvSpPr>
            <a:spLocks noGrp="1"/>
          </p:cNvSpPr>
          <p:nvPr>
            <p:ph type="title"/>
          </p:nvPr>
        </p:nvSpPr>
        <p:spPr/>
        <p:txBody>
          <a:bodyPr>
            <a:normAutofit/>
          </a:bodyPr>
          <a:lstStyle/>
          <a:p>
            <a:r>
              <a:rPr lang="en-US" dirty="0"/>
              <a:t>Applying O-D-</a:t>
            </a:r>
            <a:r>
              <a:rPr lang="en-US" dirty="0">
                <a:solidFill>
                  <a:schemeClr val="bg1">
                    <a:lumMod val="75000"/>
                  </a:schemeClr>
                </a:solidFill>
              </a:rPr>
              <a:t>E</a:t>
            </a:r>
            <a:r>
              <a:rPr lang="en-US" dirty="0"/>
              <a:t>-</a:t>
            </a:r>
            <a:r>
              <a:rPr lang="en-US" dirty="0">
                <a:solidFill>
                  <a:schemeClr val="bg1">
                    <a:lumMod val="75000"/>
                  </a:schemeClr>
                </a:solidFill>
              </a:rPr>
              <a:t>R</a:t>
            </a:r>
          </a:p>
        </p:txBody>
      </p:sp>
      <p:sp>
        <p:nvSpPr>
          <p:cNvPr id="2" name="Footer Placeholder 1">
            <a:extLst>
              <a:ext uri="{FF2B5EF4-FFF2-40B4-BE49-F238E27FC236}">
                <a16:creationId xmlns:a16="http://schemas.microsoft.com/office/drawing/2014/main" id="{590C3D61-478F-3F45-812B-EB7AA7088636}"/>
              </a:ext>
            </a:extLst>
          </p:cNvPr>
          <p:cNvSpPr>
            <a:spLocks noGrp="1"/>
          </p:cNvSpPr>
          <p:nvPr>
            <p:ph type="ftr" sz="quarter" idx="5"/>
          </p:nvPr>
        </p:nvSpPr>
        <p:spPr/>
        <p:txBody>
          <a:bodyPr/>
          <a:lstStyle/>
          <a:p>
            <a:pPr marL="12700">
              <a:lnSpc>
                <a:spcPct val="100000"/>
              </a:lnSpc>
              <a:spcBef>
                <a:spcPts val="10"/>
              </a:spcBef>
            </a:pPr>
            <a:r>
              <a:rPr lang="en-US" dirty="0"/>
              <a:t>pharmacist.com</a:t>
            </a:r>
          </a:p>
        </p:txBody>
      </p:sp>
      <p:sp>
        <p:nvSpPr>
          <p:cNvPr id="3" name="Slide Number Placeholder 2">
            <a:extLst>
              <a:ext uri="{FF2B5EF4-FFF2-40B4-BE49-F238E27FC236}">
                <a16:creationId xmlns:a16="http://schemas.microsoft.com/office/drawing/2014/main" id="{C92B5BEC-B5BD-2C40-AD34-A1E9CB0E4465}"/>
              </a:ext>
            </a:extLst>
          </p:cNvPr>
          <p:cNvSpPr>
            <a:spLocks noGrp="1"/>
          </p:cNvSpPr>
          <p:nvPr>
            <p:ph type="sldNum" sz="quarter" idx="7"/>
          </p:nvPr>
        </p:nvSpPr>
        <p:spPr/>
        <p:txBody>
          <a:bodyPr/>
          <a:lstStyle/>
          <a:p>
            <a:pPr marL="38100">
              <a:lnSpc>
                <a:spcPct val="100000"/>
              </a:lnSpc>
              <a:spcBef>
                <a:spcPts val="10"/>
              </a:spcBef>
            </a:pPr>
            <a:fld id="{81D60167-4931-47E6-BA6A-407CBD079E47}" type="slidenum">
              <a:rPr lang="en-US" smtClean="0"/>
              <a:t>38</a:t>
            </a:fld>
            <a:endParaRPr lang="en-US" dirty="0"/>
          </a:p>
        </p:txBody>
      </p:sp>
      <p:sp>
        <p:nvSpPr>
          <p:cNvPr id="10" name="Text Placeholder 9">
            <a:extLst>
              <a:ext uri="{FF2B5EF4-FFF2-40B4-BE49-F238E27FC236}">
                <a16:creationId xmlns:a16="http://schemas.microsoft.com/office/drawing/2014/main" id="{E444F734-AB60-4242-8DD6-1B5BF9EF65F2}"/>
              </a:ext>
            </a:extLst>
          </p:cNvPr>
          <p:cNvSpPr>
            <a:spLocks noGrp="1"/>
          </p:cNvSpPr>
          <p:nvPr>
            <p:ph type="body" sz="quarter" idx="12"/>
          </p:nvPr>
        </p:nvSpPr>
        <p:spPr>
          <a:xfrm>
            <a:off x="6629400" y="5389602"/>
            <a:ext cx="4648200" cy="369332"/>
          </a:xfrm>
        </p:spPr>
        <p:txBody>
          <a:bodyPr/>
          <a:lstStyle/>
          <a:p>
            <a:r>
              <a:rPr lang="en-US" u="sng" dirty="0"/>
              <a:t>Fundamental Right I</a:t>
            </a:r>
            <a:r>
              <a:rPr lang="en-US" dirty="0"/>
              <a:t>: To practice pharmacy in the best interest of patient and community health and well-being  </a:t>
            </a:r>
            <a:endParaRPr lang="en-US" i="1" dirty="0"/>
          </a:p>
        </p:txBody>
      </p:sp>
      <p:pic>
        <p:nvPicPr>
          <p:cNvPr id="11" name="Picture Placeholder 10" descr="A picture containing text, person, person, indoor&#10;&#10;Description automatically generated">
            <a:extLst>
              <a:ext uri="{FF2B5EF4-FFF2-40B4-BE49-F238E27FC236}">
                <a16:creationId xmlns:a16="http://schemas.microsoft.com/office/drawing/2014/main" id="{E027D606-4382-48BE-B098-FDB878FC1C83}"/>
              </a:ext>
            </a:extLst>
          </p:cNvPr>
          <p:cNvPicPr>
            <a:picLocks noGrp="1" noChangeAspect="1"/>
          </p:cNvPicPr>
          <p:nvPr>
            <p:ph type="pic" sz="quarter" idx="11"/>
          </p:nvPr>
        </p:nvPicPr>
        <p:blipFill>
          <a:blip r:embed="rId5" cstate="print">
            <a:extLst>
              <a:ext uri="{28A0092B-C50C-407E-A947-70E740481C1C}">
                <a14:useLocalDpi xmlns:a14="http://schemas.microsoft.com/office/drawing/2010/main" val="0"/>
              </a:ext>
            </a:extLst>
          </a:blip>
          <a:srcRect l="3788" r="3788"/>
          <a:stretch>
            <a:fillRect/>
          </a:stretch>
        </p:blipFill>
        <p:spPr>
          <a:xfrm>
            <a:off x="8786625" y="1254614"/>
            <a:ext cx="2695949" cy="1945427"/>
          </a:xfrm>
        </p:spPr>
      </p:pic>
      <p:sp>
        <p:nvSpPr>
          <p:cNvPr id="8" name="TextBox 7">
            <a:extLst>
              <a:ext uri="{FF2B5EF4-FFF2-40B4-BE49-F238E27FC236}">
                <a16:creationId xmlns:a16="http://schemas.microsoft.com/office/drawing/2014/main" id="{1C8355EC-02D8-A806-53B7-5DA50D16B1F5}"/>
              </a:ext>
            </a:extLst>
          </p:cNvPr>
          <p:cNvSpPr txBox="1"/>
          <p:nvPr/>
        </p:nvSpPr>
        <p:spPr>
          <a:xfrm>
            <a:off x="410972" y="2385536"/>
            <a:ext cx="8656828" cy="2585323"/>
          </a:xfrm>
          <a:prstGeom prst="rect">
            <a:avLst/>
          </a:prstGeom>
          <a:noFill/>
        </p:spPr>
        <p:txBody>
          <a:bodyPr wrap="square">
            <a:spAutoFit/>
          </a:bodyPr>
          <a:lstStyle/>
          <a:p>
            <a:r>
              <a:rPr lang="en-US" b="1" u="sng" dirty="0"/>
              <a:t>Open the Conversation &amp; Ask Permission</a:t>
            </a:r>
            <a:r>
              <a:rPr lang="en-US" b="1" dirty="0"/>
              <a:t>: </a:t>
            </a:r>
          </a:p>
          <a:p>
            <a:r>
              <a:rPr lang="en-US" dirty="0"/>
              <a:t>“I want to discuss the unexpected reduction in technician and intern hours.</a:t>
            </a:r>
          </a:p>
          <a:p>
            <a:r>
              <a:rPr lang="en-US" dirty="0"/>
              <a:t> When may I get on your calendar this week?”  </a:t>
            </a:r>
          </a:p>
          <a:p>
            <a:r>
              <a:rPr lang="en-US" dirty="0"/>
              <a:t> </a:t>
            </a:r>
          </a:p>
          <a:p>
            <a:r>
              <a:rPr lang="en-US" b="1" u="sng" dirty="0"/>
              <a:t>Describe the Situation</a:t>
            </a:r>
            <a:r>
              <a:rPr lang="en-US" b="1" dirty="0"/>
              <a:t>: </a:t>
            </a:r>
          </a:p>
          <a:p>
            <a:r>
              <a:rPr lang="en-US" dirty="0"/>
              <a:t>“A 20% reduction in technician and intern hours starts next week.  There does not appear to be a reason.  Pharmacy personnel adjusted reasonably well to a recent reduction due budgetary constraints, though there have been several near miss medication error situations in the last few weeks.”</a:t>
            </a:r>
          </a:p>
        </p:txBody>
      </p:sp>
      <p:pic>
        <p:nvPicPr>
          <p:cNvPr id="7" name="Audio 6">
            <a:hlinkClick r:id="" action="ppaction://media"/>
            <a:extLst>
              <a:ext uri="{FF2B5EF4-FFF2-40B4-BE49-F238E27FC236}">
                <a16:creationId xmlns:a16="http://schemas.microsoft.com/office/drawing/2014/main" id="{0A135CB0-DD79-43C1-B714-C5C87D75C57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64438176"/>
      </p:ext>
    </p:extLst>
  </p:cSld>
  <p:clrMapOvr>
    <a:masterClrMapping/>
  </p:clrMapOvr>
  <mc:AlternateContent xmlns:mc="http://schemas.openxmlformats.org/markup-compatibility/2006">
    <mc:Choice xmlns:p14="http://schemas.microsoft.com/office/powerpoint/2010/main" Requires="p14">
      <p:transition spd="slow" p14:dur="2000" advTm="56887"/>
    </mc:Choice>
    <mc:Fallback>
      <p:transition spd="slow" advTm="568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88BB051-D96D-D44E-B718-AE5263B34BA5}"/>
              </a:ext>
            </a:extLst>
          </p:cNvPr>
          <p:cNvSpPr>
            <a:spLocks noGrp="1"/>
          </p:cNvSpPr>
          <p:nvPr>
            <p:ph type="title"/>
          </p:nvPr>
        </p:nvSpPr>
        <p:spPr/>
        <p:txBody>
          <a:bodyPr>
            <a:normAutofit/>
          </a:bodyPr>
          <a:lstStyle/>
          <a:p>
            <a:r>
              <a:rPr lang="en-US" dirty="0"/>
              <a:t>Applying </a:t>
            </a:r>
            <a:r>
              <a:rPr lang="en-US" dirty="0">
                <a:solidFill>
                  <a:schemeClr val="bg1">
                    <a:lumMod val="75000"/>
                  </a:schemeClr>
                </a:solidFill>
              </a:rPr>
              <a:t>O</a:t>
            </a:r>
            <a:r>
              <a:rPr lang="en-US" dirty="0"/>
              <a:t>-</a:t>
            </a:r>
            <a:r>
              <a:rPr lang="en-US" dirty="0">
                <a:solidFill>
                  <a:schemeClr val="bg1">
                    <a:lumMod val="75000"/>
                  </a:schemeClr>
                </a:solidFill>
              </a:rPr>
              <a:t>D</a:t>
            </a:r>
            <a:r>
              <a:rPr lang="en-US" dirty="0"/>
              <a:t>-E-R</a:t>
            </a:r>
          </a:p>
        </p:txBody>
      </p:sp>
      <p:sp>
        <p:nvSpPr>
          <p:cNvPr id="2" name="Footer Placeholder 1">
            <a:extLst>
              <a:ext uri="{FF2B5EF4-FFF2-40B4-BE49-F238E27FC236}">
                <a16:creationId xmlns:a16="http://schemas.microsoft.com/office/drawing/2014/main" id="{590C3D61-478F-3F45-812B-EB7AA7088636}"/>
              </a:ext>
            </a:extLst>
          </p:cNvPr>
          <p:cNvSpPr>
            <a:spLocks noGrp="1"/>
          </p:cNvSpPr>
          <p:nvPr>
            <p:ph type="ftr" sz="quarter" idx="5"/>
          </p:nvPr>
        </p:nvSpPr>
        <p:spPr/>
        <p:txBody>
          <a:bodyPr/>
          <a:lstStyle/>
          <a:p>
            <a:pPr marL="12700">
              <a:lnSpc>
                <a:spcPct val="100000"/>
              </a:lnSpc>
              <a:spcBef>
                <a:spcPts val="10"/>
              </a:spcBef>
            </a:pPr>
            <a:r>
              <a:rPr lang="en-US" dirty="0"/>
              <a:t>pharmacist.com</a:t>
            </a:r>
          </a:p>
        </p:txBody>
      </p:sp>
      <p:sp>
        <p:nvSpPr>
          <p:cNvPr id="3" name="Slide Number Placeholder 2">
            <a:extLst>
              <a:ext uri="{FF2B5EF4-FFF2-40B4-BE49-F238E27FC236}">
                <a16:creationId xmlns:a16="http://schemas.microsoft.com/office/drawing/2014/main" id="{C92B5BEC-B5BD-2C40-AD34-A1E9CB0E4465}"/>
              </a:ext>
            </a:extLst>
          </p:cNvPr>
          <p:cNvSpPr>
            <a:spLocks noGrp="1"/>
          </p:cNvSpPr>
          <p:nvPr>
            <p:ph type="sldNum" sz="quarter" idx="7"/>
          </p:nvPr>
        </p:nvSpPr>
        <p:spPr/>
        <p:txBody>
          <a:bodyPr/>
          <a:lstStyle/>
          <a:p>
            <a:pPr marL="38100">
              <a:lnSpc>
                <a:spcPct val="100000"/>
              </a:lnSpc>
              <a:spcBef>
                <a:spcPts val="10"/>
              </a:spcBef>
            </a:pPr>
            <a:fld id="{81D60167-4931-47E6-BA6A-407CBD079E47}" type="slidenum">
              <a:rPr lang="en-US" smtClean="0"/>
              <a:t>39</a:t>
            </a:fld>
            <a:endParaRPr lang="en-US" dirty="0"/>
          </a:p>
        </p:txBody>
      </p:sp>
      <p:sp>
        <p:nvSpPr>
          <p:cNvPr id="10" name="Text Placeholder 9">
            <a:extLst>
              <a:ext uri="{FF2B5EF4-FFF2-40B4-BE49-F238E27FC236}">
                <a16:creationId xmlns:a16="http://schemas.microsoft.com/office/drawing/2014/main" id="{E444F734-AB60-4242-8DD6-1B5BF9EF65F2}"/>
              </a:ext>
            </a:extLst>
          </p:cNvPr>
          <p:cNvSpPr>
            <a:spLocks noGrp="1"/>
          </p:cNvSpPr>
          <p:nvPr>
            <p:ph type="body" sz="quarter" idx="12"/>
          </p:nvPr>
        </p:nvSpPr>
        <p:spPr>
          <a:xfrm>
            <a:off x="6629400" y="5389602"/>
            <a:ext cx="4648200" cy="369332"/>
          </a:xfrm>
        </p:spPr>
        <p:txBody>
          <a:bodyPr/>
          <a:lstStyle/>
          <a:p>
            <a:r>
              <a:rPr lang="en-US" u="sng" dirty="0"/>
              <a:t>Fundamental Right I</a:t>
            </a:r>
            <a:r>
              <a:rPr lang="en-US" dirty="0"/>
              <a:t>: To practice pharmacy in the best interest of patient and community health and well-being  </a:t>
            </a:r>
            <a:endParaRPr lang="en-US" i="1" dirty="0"/>
          </a:p>
        </p:txBody>
      </p:sp>
      <p:pic>
        <p:nvPicPr>
          <p:cNvPr id="11" name="Picture Placeholder 10" descr="A picture containing text, person, person, indoor&#10;&#10;Description automatically generated">
            <a:extLst>
              <a:ext uri="{FF2B5EF4-FFF2-40B4-BE49-F238E27FC236}">
                <a16:creationId xmlns:a16="http://schemas.microsoft.com/office/drawing/2014/main" id="{E027D606-4382-48BE-B098-FDB878FC1C83}"/>
              </a:ext>
            </a:extLst>
          </p:cNvPr>
          <p:cNvPicPr>
            <a:picLocks noGrp="1" noChangeAspect="1"/>
          </p:cNvPicPr>
          <p:nvPr>
            <p:ph type="pic" sz="quarter" idx="11"/>
          </p:nvPr>
        </p:nvPicPr>
        <p:blipFill>
          <a:blip r:embed="rId5" cstate="print">
            <a:extLst>
              <a:ext uri="{28A0092B-C50C-407E-A947-70E740481C1C}">
                <a14:useLocalDpi xmlns:a14="http://schemas.microsoft.com/office/drawing/2010/main" val="0"/>
              </a:ext>
            </a:extLst>
          </a:blip>
          <a:srcRect l="3788" r="3788"/>
          <a:stretch>
            <a:fillRect/>
          </a:stretch>
        </p:blipFill>
        <p:spPr>
          <a:xfrm>
            <a:off x="9109463" y="1099066"/>
            <a:ext cx="2695949" cy="1945427"/>
          </a:xfrm>
        </p:spPr>
      </p:pic>
      <p:sp>
        <p:nvSpPr>
          <p:cNvPr id="8" name="TextBox 7">
            <a:extLst>
              <a:ext uri="{FF2B5EF4-FFF2-40B4-BE49-F238E27FC236}">
                <a16:creationId xmlns:a16="http://schemas.microsoft.com/office/drawing/2014/main" id="{1C8355EC-02D8-A806-53B7-5DA50D16B1F5}"/>
              </a:ext>
            </a:extLst>
          </p:cNvPr>
          <p:cNvSpPr txBox="1"/>
          <p:nvPr/>
        </p:nvSpPr>
        <p:spPr>
          <a:xfrm>
            <a:off x="410972" y="2385536"/>
            <a:ext cx="8656828" cy="3139321"/>
          </a:xfrm>
          <a:prstGeom prst="rect">
            <a:avLst/>
          </a:prstGeom>
          <a:noFill/>
        </p:spPr>
        <p:txBody>
          <a:bodyPr wrap="square">
            <a:spAutoFit/>
          </a:bodyPr>
          <a:lstStyle/>
          <a:p>
            <a:r>
              <a:rPr lang="en-US" b="1" u="sng" dirty="0"/>
              <a:t>Explain the Impact</a:t>
            </a:r>
            <a:r>
              <a:rPr lang="en-US" b="1" dirty="0"/>
              <a:t>: </a:t>
            </a:r>
          </a:p>
          <a:p>
            <a:r>
              <a:rPr lang="en-US" dirty="0"/>
              <a:t>“Pharmacy personnel worry that a medication error is going to happen.  This has decreased our operational efficiency as pharmacists are practicing with fear of not catching mistakes and feel disappointment as they finally adjusted reasonably well to the last, expected reduction in hours.”</a:t>
            </a:r>
          </a:p>
          <a:p>
            <a:endParaRPr lang="en-US" dirty="0"/>
          </a:p>
          <a:p>
            <a:r>
              <a:rPr lang="en-US" b="1" u="sng" dirty="0"/>
              <a:t>Repair/Recommit</a:t>
            </a:r>
            <a:r>
              <a:rPr lang="en-US" b="1" dirty="0"/>
              <a:t>:   </a:t>
            </a:r>
          </a:p>
          <a:p>
            <a:r>
              <a:rPr lang="en-US" dirty="0"/>
              <a:t>“Pharmacists want to deliver high quality patient care and protect patients from medication error.  What support can you commit to mitigate the fear of committing a medication error and potentially harming a patient?  What can be counted upon?”  </a:t>
            </a:r>
          </a:p>
          <a:p>
            <a:r>
              <a:rPr lang="en-US" dirty="0"/>
              <a:t> </a:t>
            </a:r>
          </a:p>
        </p:txBody>
      </p:sp>
      <p:pic>
        <p:nvPicPr>
          <p:cNvPr id="7" name="Audio 6">
            <a:hlinkClick r:id="" action="ppaction://media"/>
            <a:extLst>
              <a:ext uri="{FF2B5EF4-FFF2-40B4-BE49-F238E27FC236}">
                <a16:creationId xmlns:a16="http://schemas.microsoft.com/office/drawing/2014/main" id="{C2EAA148-B3E5-C1B4-1FBB-D56D6E72C35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3330280"/>
      </p:ext>
    </p:extLst>
  </p:cSld>
  <p:clrMapOvr>
    <a:masterClrMapping/>
  </p:clrMapOvr>
  <mc:AlternateContent xmlns:mc="http://schemas.openxmlformats.org/markup-compatibility/2006">
    <mc:Choice xmlns:p14="http://schemas.microsoft.com/office/powerpoint/2010/main" Requires="p14">
      <p:transition spd="slow" p14:dur="2000" advTm="50160"/>
    </mc:Choice>
    <mc:Fallback>
      <p:transition spd="slow" advTm="50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B1DECDE-A21F-5D4B-8634-06878865125B}"/>
              </a:ext>
            </a:extLst>
          </p:cNvPr>
          <p:cNvSpPr>
            <a:spLocks noGrp="1"/>
          </p:cNvSpPr>
          <p:nvPr>
            <p:ph type="ftr" sz="quarter" idx="5"/>
          </p:nvPr>
        </p:nvSpPr>
        <p:spPr/>
        <p:txBody>
          <a:bodyPr/>
          <a:lstStyle/>
          <a:p>
            <a:pPr marL="12700">
              <a:lnSpc>
                <a:spcPct val="100000"/>
              </a:lnSpc>
              <a:spcBef>
                <a:spcPts val="10"/>
              </a:spcBef>
            </a:pPr>
            <a:r>
              <a:rPr lang="en-US" dirty="0"/>
              <a:t>pharmacist.com</a:t>
            </a:r>
          </a:p>
        </p:txBody>
      </p:sp>
      <p:sp>
        <p:nvSpPr>
          <p:cNvPr id="3" name="Slide Number Placeholder 2">
            <a:extLst>
              <a:ext uri="{FF2B5EF4-FFF2-40B4-BE49-F238E27FC236}">
                <a16:creationId xmlns:a16="http://schemas.microsoft.com/office/drawing/2014/main" id="{FD770827-1421-9340-AB16-95CD9F94B69D}"/>
              </a:ext>
            </a:extLst>
          </p:cNvPr>
          <p:cNvSpPr>
            <a:spLocks noGrp="1"/>
          </p:cNvSpPr>
          <p:nvPr>
            <p:ph type="sldNum" sz="quarter" idx="7"/>
          </p:nvPr>
        </p:nvSpPr>
        <p:spPr/>
        <p:txBody>
          <a:bodyPr/>
          <a:lstStyle/>
          <a:p>
            <a:pPr marL="38100">
              <a:lnSpc>
                <a:spcPct val="100000"/>
              </a:lnSpc>
              <a:spcBef>
                <a:spcPts val="10"/>
              </a:spcBef>
            </a:pPr>
            <a:fld id="{81D60167-4931-47E6-BA6A-407CBD079E47}" type="slidenum">
              <a:rPr lang="en-US" smtClean="0"/>
              <a:t>4</a:t>
            </a:fld>
            <a:endParaRPr lang="en-US" dirty="0"/>
          </a:p>
        </p:txBody>
      </p:sp>
      <p:sp>
        <p:nvSpPr>
          <p:cNvPr id="4" name="Title 3">
            <a:extLst>
              <a:ext uri="{FF2B5EF4-FFF2-40B4-BE49-F238E27FC236}">
                <a16:creationId xmlns:a16="http://schemas.microsoft.com/office/drawing/2014/main" id="{853F9CA6-FC7A-6B42-AE6E-4D32F30C9E81}"/>
              </a:ext>
            </a:extLst>
          </p:cNvPr>
          <p:cNvSpPr>
            <a:spLocks noGrp="1"/>
          </p:cNvSpPr>
          <p:nvPr>
            <p:ph type="title"/>
          </p:nvPr>
        </p:nvSpPr>
        <p:spPr/>
        <p:txBody>
          <a:bodyPr>
            <a:normAutofit/>
          </a:bodyPr>
          <a:lstStyle/>
          <a:p>
            <a:r>
              <a:rPr lang="en-US" dirty="0"/>
              <a:t>Background – History of Development</a:t>
            </a:r>
          </a:p>
        </p:txBody>
      </p:sp>
      <p:sp>
        <p:nvSpPr>
          <p:cNvPr id="5" name="Text Placeholder 4">
            <a:extLst>
              <a:ext uri="{FF2B5EF4-FFF2-40B4-BE49-F238E27FC236}">
                <a16:creationId xmlns:a16="http://schemas.microsoft.com/office/drawing/2014/main" id="{0E9C43EB-C2C7-A841-8978-4843858EE534}"/>
              </a:ext>
            </a:extLst>
          </p:cNvPr>
          <p:cNvSpPr>
            <a:spLocks noGrp="1"/>
          </p:cNvSpPr>
          <p:nvPr>
            <p:ph type="body" idx="1"/>
          </p:nvPr>
        </p:nvSpPr>
        <p:spPr>
          <a:xfrm>
            <a:off x="444500" y="3185938"/>
            <a:ext cx="11303000" cy="369332"/>
          </a:xfrm>
        </p:spPr>
        <p:txBody>
          <a:bodyPr/>
          <a:lstStyle/>
          <a:p>
            <a:r>
              <a:rPr lang="en-US" sz="2400" dirty="0">
                <a:solidFill>
                  <a:srgbClr val="312B7E"/>
                </a:solidFill>
              </a:rPr>
              <a:t>Timeline for Development  </a:t>
            </a:r>
          </a:p>
        </p:txBody>
      </p:sp>
      <p:sp>
        <p:nvSpPr>
          <p:cNvPr id="6" name="Text Placeholder 5">
            <a:extLst>
              <a:ext uri="{FF2B5EF4-FFF2-40B4-BE49-F238E27FC236}">
                <a16:creationId xmlns:a16="http://schemas.microsoft.com/office/drawing/2014/main" id="{4F2F8932-9B70-DE47-A14C-0CAE069660CA}"/>
              </a:ext>
            </a:extLst>
          </p:cNvPr>
          <p:cNvSpPr>
            <a:spLocks noGrp="1"/>
          </p:cNvSpPr>
          <p:nvPr>
            <p:ph type="body" sz="quarter" idx="10"/>
          </p:nvPr>
        </p:nvSpPr>
        <p:spPr>
          <a:xfrm>
            <a:off x="457200" y="3657600"/>
            <a:ext cx="10808970" cy="1846659"/>
          </a:xfrm>
        </p:spPr>
        <p:txBody>
          <a:bodyPr/>
          <a:lstStyle/>
          <a:p>
            <a:pPr marL="342900" indent="-342900">
              <a:buFont typeface="Arial" panose="020B0604020202020204" pitchFamily="34" charset="0"/>
              <a:buChar char="•"/>
            </a:pPr>
            <a:r>
              <a:rPr lang="en-US" dirty="0"/>
              <a:t>Summer 2019 - consensus conference recommendations directed towards ‘regulators’ </a:t>
            </a:r>
          </a:p>
          <a:p>
            <a:pPr marL="342900" indent="-342900">
              <a:buFont typeface="Arial" panose="020B0604020202020204" pitchFamily="34" charset="0"/>
              <a:buChar char="•"/>
            </a:pPr>
            <a:r>
              <a:rPr lang="en-US" dirty="0"/>
              <a:t>Fall 2019 - APhA’s Well-being Steering Committee (WBSC) formed </a:t>
            </a:r>
          </a:p>
          <a:p>
            <a:pPr marL="342900" indent="-342900">
              <a:buFont typeface="Arial" panose="020B0604020202020204" pitchFamily="34" charset="0"/>
              <a:buChar char="•"/>
            </a:pPr>
            <a:r>
              <a:rPr lang="en-US" dirty="0"/>
              <a:t>Oct. 2020 - APhA/NASPA appointed small action-oriented workgroup </a:t>
            </a:r>
          </a:p>
          <a:p>
            <a:pPr marL="342900" indent="-342900">
              <a:buFont typeface="Arial" panose="020B0604020202020204" pitchFamily="34" charset="0"/>
              <a:buChar char="•"/>
            </a:pPr>
            <a:r>
              <a:rPr lang="en-US" dirty="0"/>
              <a:t>Jan 2021 - Workgroup plan of action submitted for board(s) approval </a:t>
            </a:r>
          </a:p>
        </p:txBody>
      </p:sp>
      <p:pic>
        <p:nvPicPr>
          <p:cNvPr id="15" name="Audio 14">
            <a:hlinkClick r:id="" action="ppaction://media"/>
            <a:extLst>
              <a:ext uri="{FF2B5EF4-FFF2-40B4-BE49-F238E27FC236}">
                <a16:creationId xmlns:a16="http://schemas.microsoft.com/office/drawing/2014/main" id="{7CC7F75C-88A1-8F33-EB60-5B913EEF4EC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05918761"/>
      </p:ext>
    </p:extLst>
  </p:cSld>
  <p:clrMapOvr>
    <a:masterClrMapping/>
  </p:clrMapOvr>
  <mc:AlternateContent xmlns:mc="http://schemas.openxmlformats.org/markup-compatibility/2006">
    <mc:Choice xmlns:p14="http://schemas.microsoft.com/office/powerpoint/2010/main" Requires="p14">
      <p:transition spd="slow" p14:dur="2000" advTm="60234"/>
    </mc:Choice>
    <mc:Fallback>
      <p:transition spd="slow" advTm="60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9FFD488-9162-B547-B254-7B523400D9C3}"/>
              </a:ext>
            </a:extLst>
          </p:cNvPr>
          <p:cNvSpPr>
            <a:spLocks noGrp="1"/>
          </p:cNvSpPr>
          <p:nvPr>
            <p:ph type="ftr" sz="quarter" idx="5"/>
          </p:nvPr>
        </p:nvSpPr>
        <p:spPr/>
        <p:txBody>
          <a:bodyPr/>
          <a:lstStyle/>
          <a:p>
            <a:pPr marL="12700">
              <a:spcBef>
                <a:spcPts val="10"/>
              </a:spcBef>
            </a:pPr>
            <a:r>
              <a:rPr lang="en-US" dirty="0"/>
              <a:t>pharmacist.com</a:t>
            </a:r>
          </a:p>
        </p:txBody>
      </p:sp>
      <p:sp>
        <p:nvSpPr>
          <p:cNvPr id="3" name="Slide Number Placeholder 2">
            <a:extLst>
              <a:ext uri="{FF2B5EF4-FFF2-40B4-BE49-F238E27FC236}">
                <a16:creationId xmlns:a16="http://schemas.microsoft.com/office/drawing/2014/main" id="{518A8519-4189-4746-9352-F92C2C187363}"/>
              </a:ext>
            </a:extLst>
          </p:cNvPr>
          <p:cNvSpPr>
            <a:spLocks noGrp="1"/>
          </p:cNvSpPr>
          <p:nvPr>
            <p:ph type="sldNum" sz="quarter" idx="7"/>
          </p:nvPr>
        </p:nvSpPr>
        <p:spPr/>
        <p:txBody>
          <a:bodyPr/>
          <a:lstStyle/>
          <a:p>
            <a:pPr marL="38100">
              <a:spcBef>
                <a:spcPts val="10"/>
              </a:spcBef>
            </a:pPr>
            <a:fld id="{81D60167-4931-47E6-BA6A-407CBD079E47}" type="slidenum">
              <a:rPr lang="en-US" smtClean="0"/>
              <a:pPr marL="38100">
                <a:spcBef>
                  <a:spcPts val="10"/>
                </a:spcBef>
              </a:pPr>
              <a:t>40</a:t>
            </a:fld>
            <a:endParaRPr lang="en-US" dirty="0"/>
          </a:p>
        </p:txBody>
      </p:sp>
      <p:sp>
        <p:nvSpPr>
          <p:cNvPr id="4" name="Title 3">
            <a:extLst>
              <a:ext uri="{FF2B5EF4-FFF2-40B4-BE49-F238E27FC236}">
                <a16:creationId xmlns:a16="http://schemas.microsoft.com/office/drawing/2014/main" id="{DA77338F-F4D2-7446-AFB4-BBCCA3247D93}"/>
              </a:ext>
            </a:extLst>
          </p:cNvPr>
          <p:cNvSpPr>
            <a:spLocks noGrp="1"/>
          </p:cNvSpPr>
          <p:nvPr>
            <p:ph type="title"/>
          </p:nvPr>
        </p:nvSpPr>
        <p:spPr/>
        <p:txBody>
          <a:bodyPr/>
          <a:lstStyle/>
          <a:p>
            <a:r>
              <a:rPr lang="en-US" dirty="0"/>
              <a:t>Situations &amp; Scenarios </a:t>
            </a:r>
          </a:p>
        </p:txBody>
      </p:sp>
      <p:sp>
        <p:nvSpPr>
          <p:cNvPr id="6" name="Text Placeholder 5">
            <a:extLst>
              <a:ext uri="{FF2B5EF4-FFF2-40B4-BE49-F238E27FC236}">
                <a16:creationId xmlns:a16="http://schemas.microsoft.com/office/drawing/2014/main" id="{29293638-B6E4-AE40-B178-374F551055AF}"/>
              </a:ext>
            </a:extLst>
          </p:cNvPr>
          <p:cNvSpPr>
            <a:spLocks noGrp="1"/>
          </p:cNvSpPr>
          <p:nvPr>
            <p:ph type="body" idx="1"/>
          </p:nvPr>
        </p:nvSpPr>
        <p:spPr>
          <a:xfrm>
            <a:off x="444500" y="3883808"/>
            <a:ext cx="11061700" cy="369332"/>
          </a:xfrm>
        </p:spPr>
        <p:txBody>
          <a:bodyPr/>
          <a:lstStyle/>
          <a:p>
            <a:r>
              <a:rPr lang="en-US" sz="2400" b="1" dirty="0"/>
              <a:t>Considering Employment Opportunities</a:t>
            </a:r>
          </a:p>
        </p:txBody>
      </p:sp>
      <p:pic>
        <p:nvPicPr>
          <p:cNvPr id="18" name="Audio 17">
            <a:hlinkClick r:id="" action="ppaction://media"/>
            <a:extLst>
              <a:ext uri="{FF2B5EF4-FFF2-40B4-BE49-F238E27FC236}">
                <a16:creationId xmlns:a16="http://schemas.microsoft.com/office/drawing/2014/main" id="{458625B0-671A-1918-B2FC-D283133C5C1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89130980"/>
      </p:ext>
    </p:extLst>
  </p:cSld>
  <p:clrMapOvr>
    <a:masterClrMapping/>
  </p:clrMapOvr>
  <mc:AlternateContent xmlns:mc="http://schemas.openxmlformats.org/markup-compatibility/2006">
    <mc:Choice xmlns:p14="http://schemas.microsoft.com/office/powerpoint/2010/main" Requires="p14">
      <p:transition spd="slow" p14:dur="2000" advClick="0" advTm="41743"/>
    </mc:Choice>
    <mc:Fallback>
      <p:transition spd="slow" advClick="0" advTm="417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88BB051-D96D-D44E-B718-AE5263B34BA5}"/>
              </a:ext>
            </a:extLst>
          </p:cNvPr>
          <p:cNvSpPr>
            <a:spLocks noGrp="1"/>
          </p:cNvSpPr>
          <p:nvPr>
            <p:ph type="title"/>
          </p:nvPr>
        </p:nvSpPr>
        <p:spPr/>
        <p:txBody>
          <a:bodyPr>
            <a:noAutofit/>
          </a:bodyPr>
          <a:lstStyle/>
          <a:p>
            <a:r>
              <a:rPr lang="en-US" sz="4000" b="1" dirty="0">
                <a:solidFill>
                  <a:srgbClr val="312B7E"/>
                </a:solidFill>
              </a:rPr>
              <a:t>Seeking to change positions</a:t>
            </a:r>
          </a:p>
        </p:txBody>
      </p:sp>
      <p:sp>
        <p:nvSpPr>
          <p:cNvPr id="2" name="Footer Placeholder 1">
            <a:extLst>
              <a:ext uri="{FF2B5EF4-FFF2-40B4-BE49-F238E27FC236}">
                <a16:creationId xmlns:a16="http://schemas.microsoft.com/office/drawing/2014/main" id="{590C3D61-478F-3F45-812B-EB7AA7088636}"/>
              </a:ext>
            </a:extLst>
          </p:cNvPr>
          <p:cNvSpPr>
            <a:spLocks noGrp="1"/>
          </p:cNvSpPr>
          <p:nvPr>
            <p:ph type="ftr" sz="quarter" idx="5"/>
          </p:nvPr>
        </p:nvSpPr>
        <p:spPr/>
        <p:txBody>
          <a:bodyPr/>
          <a:lstStyle/>
          <a:p>
            <a:pPr marL="12700">
              <a:lnSpc>
                <a:spcPct val="100000"/>
              </a:lnSpc>
              <a:spcBef>
                <a:spcPts val="10"/>
              </a:spcBef>
            </a:pPr>
            <a:r>
              <a:rPr lang="en-US" dirty="0"/>
              <a:t>pharmacist.com</a:t>
            </a:r>
          </a:p>
        </p:txBody>
      </p:sp>
      <p:sp>
        <p:nvSpPr>
          <p:cNvPr id="3" name="Slide Number Placeholder 2">
            <a:extLst>
              <a:ext uri="{FF2B5EF4-FFF2-40B4-BE49-F238E27FC236}">
                <a16:creationId xmlns:a16="http://schemas.microsoft.com/office/drawing/2014/main" id="{C92B5BEC-B5BD-2C40-AD34-A1E9CB0E4465}"/>
              </a:ext>
            </a:extLst>
          </p:cNvPr>
          <p:cNvSpPr>
            <a:spLocks noGrp="1"/>
          </p:cNvSpPr>
          <p:nvPr>
            <p:ph type="sldNum" sz="quarter" idx="7"/>
          </p:nvPr>
        </p:nvSpPr>
        <p:spPr/>
        <p:txBody>
          <a:bodyPr/>
          <a:lstStyle/>
          <a:p>
            <a:pPr marL="38100">
              <a:lnSpc>
                <a:spcPct val="100000"/>
              </a:lnSpc>
              <a:spcBef>
                <a:spcPts val="10"/>
              </a:spcBef>
            </a:pPr>
            <a:fld id="{81D60167-4931-47E6-BA6A-407CBD079E47}" type="slidenum">
              <a:rPr lang="en-US" smtClean="0"/>
              <a:t>41</a:t>
            </a:fld>
            <a:endParaRPr lang="en-US" dirty="0"/>
          </a:p>
        </p:txBody>
      </p:sp>
      <p:sp>
        <p:nvSpPr>
          <p:cNvPr id="6" name="Text Placeholder 5">
            <a:extLst>
              <a:ext uri="{FF2B5EF4-FFF2-40B4-BE49-F238E27FC236}">
                <a16:creationId xmlns:a16="http://schemas.microsoft.com/office/drawing/2014/main" id="{CDD031EE-AEAE-0C4F-AF17-299AA2ADCAF5}"/>
              </a:ext>
            </a:extLst>
          </p:cNvPr>
          <p:cNvSpPr>
            <a:spLocks noGrp="1"/>
          </p:cNvSpPr>
          <p:nvPr>
            <p:ph type="body" sz="quarter" idx="10"/>
          </p:nvPr>
        </p:nvSpPr>
        <p:spPr>
          <a:xfrm>
            <a:off x="495300" y="2840641"/>
            <a:ext cx="5638800" cy="2585323"/>
          </a:xfrm>
        </p:spPr>
        <p:txBody>
          <a:bodyPr/>
          <a:lstStyle/>
          <a:p>
            <a:pPr marL="0" marR="0">
              <a:spcBef>
                <a:spcPts val="0"/>
              </a:spcBef>
              <a:spcAft>
                <a:spcPts val="0"/>
              </a:spcAft>
            </a:pPr>
            <a:r>
              <a:rPr lang="en-US" sz="2400" dirty="0">
                <a:solidFill>
                  <a:srgbClr val="000000"/>
                </a:solidFill>
                <a:effectLst/>
                <a:latin typeface="Calibri" panose="020F0502020204030204" pitchFamily="34" charset="0"/>
                <a:ea typeface="Times New Roman" panose="02020603050405020304" pitchFamily="18" charset="0"/>
              </a:rPr>
              <a:t>Mary is considering a new position.  Her current employer </a:t>
            </a:r>
            <a:r>
              <a:rPr lang="en-US" dirty="0">
                <a:solidFill>
                  <a:srgbClr val="000000"/>
                </a:solidFill>
                <a:latin typeface="Calibri" panose="020F0502020204030204" pitchFamily="34" charset="0"/>
                <a:ea typeface="Times New Roman" panose="02020603050405020304" pitchFamily="18" charset="0"/>
              </a:rPr>
              <a:t>appears focused on non-patient care initiatives.  She appreciates that the pharmacy needs to be fiscally sound, and she wants to focus </a:t>
            </a:r>
            <a:r>
              <a:rPr lang="en-US" sz="2400" dirty="0">
                <a:solidFill>
                  <a:srgbClr val="000000"/>
                </a:solidFill>
                <a:effectLst/>
                <a:latin typeface="Calibri" panose="020F0502020204030204" pitchFamily="34" charset="0"/>
                <a:ea typeface="Times New Roman" panose="02020603050405020304" pitchFamily="18" charset="0"/>
              </a:rPr>
              <a:t>on the patient more than she can now.  </a:t>
            </a:r>
            <a:r>
              <a:rPr lang="en-US" sz="2400" i="1" dirty="0">
                <a:solidFill>
                  <a:srgbClr val="000000"/>
                </a:solidFill>
                <a:effectLst/>
                <a:latin typeface="Calibri" panose="020F0502020204030204" pitchFamily="34" charset="0"/>
                <a:ea typeface="Times New Roman" panose="02020603050405020304" pitchFamily="18" charset="0"/>
              </a:rPr>
              <a:t>What can Mary ask to avoid being </a:t>
            </a:r>
            <a:r>
              <a:rPr lang="en-US" i="1" dirty="0">
                <a:solidFill>
                  <a:srgbClr val="000000"/>
                </a:solidFill>
                <a:latin typeface="Calibri" panose="020F0502020204030204" pitchFamily="34" charset="0"/>
                <a:ea typeface="Times New Roman" panose="02020603050405020304" pitchFamily="18" charset="0"/>
              </a:rPr>
              <a:t>with a similar employer</a:t>
            </a:r>
            <a:r>
              <a:rPr lang="en-US" dirty="0">
                <a:solidFill>
                  <a:srgbClr val="000000"/>
                </a:solidFill>
                <a:latin typeface="Calibri" panose="020F0502020204030204" pitchFamily="34" charset="0"/>
                <a:ea typeface="Times New Roman" panose="02020603050405020304" pitchFamily="18" charset="0"/>
              </a:rPr>
              <a:t>?</a:t>
            </a:r>
            <a:endParaRPr lang="en-US" dirty="0"/>
          </a:p>
        </p:txBody>
      </p:sp>
      <p:sp>
        <p:nvSpPr>
          <p:cNvPr id="10" name="Text Placeholder 9">
            <a:extLst>
              <a:ext uri="{FF2B5EF4-FFF2-40B4-BE49-F238E27FC236}">
                <a16:creationId xmlns:a16="http://schemas.microsoft.com/office/drawing/2014/main" id="{E444F734-AB60-4242-8DD6-1B5BF9EF65F2}"/>
              </a:ext>
            </a:extLst>
          </p:cNvPr>
          <p:cNvSpPr>
            <a:spLocks noGrp="1"/>
          </p:cNvSpPr>
          <p:nvPr>
            <p:ph type="body" sz="quarter" idx="12"/>
          </p:nvPr>
        </p:nvSpPr>
        <p:spPr>
          <a:xfrm>
            <a:off x="7099300" y="5562600"/>
            <a:ext cx="4648200" cy="369332"/>
          </a:xfrm>
        </p:spPr>
        <p:txBody>
          <a:bodyPr/>
          <a:lstStyle/>
          <a:p>
            <a:r>
              <a:rPr lang="en-US" dirty="0"/>
              <a:t>Fundamental Responsibility II: To seek employment that aligns with their professional goals and personal values and needs.</a:t>
            </a:r>
          </a:p>
        </p:txBody>
      </p:sp>
      <p:pic>
        <p:nvPicPr>
          <p:cNvPr id="11" name="Picture Placeholder 10" descr="A picture containing text, person, person, indoor&#10;&#10;Description automatically generated">
            <a:extLst>
              <a:ext uri="{FF2B5EF4-FFF2-40B4-BE49-F238E27FC236}">
                <a16:creationId xmlns:a16="http://schemas.microsoft.com/office/drawing/2014/main" id="{E027D606-4382-48BE-B098-FDB878FC1C83}"/>
              </a:ext>
            </a:extLst>
          </p:cNvPr>
          <p:cNvPicPr>
            <a:picLocks noGrp="1" noChangeAspect="1"/>
          </p:cNvPicPr>
          <p:nvPr>
            <p:ph type="pic" sz="quarter" idx="11"/>
          </p:nvPr>
        </p:nvPicPr>
        <p:blipFill>
          <a:blip r:embed="rId5" cstate="print">
            <a:extLst>
              <a:ext uri="{28A0092B-C50C-407E-A947-70E740481C1C}">
                <a14:useLocalDpi xmlns:a14="http://schemas.microsoft.com/office/drawing/2010/main" val="0"/>
              </a:ext>
            </a:extLst>
          </a:blip>
          <a:srcRect l="3788" r="3788"/>
          <a:stretch>
            <a:fillRect/>
          </a:stretch>
        </p:blipFill>
        <p:spPr/>
      </p:pic>
      <p:pic>
        <p:nvPicPr>
          <p:cNvPr id="20" name="Audio 19">
            <a:hlinkClick r:id="" action="ppaction://media"/>
            <a:extLst>
              <a:ext uri="{FF2B5EF4-FFF2-40B4-BE49-F238E27FC236}">
                <a16:creationId xmlns:a16="http://schemas.microsoft.com/office/drawing/2014/main" id="{5FD63894-0CD3-0D7C-D825-117534CA26D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87747955"/>
      </p:ext>
    </p:extLst>
  </p:cSld>
  <p:clrMapOvr>
    <a:masterClrMapping/>
  </p:clrMapOvr>
  <mc:AlternateContent xmlns:mc="http://schemas.openxmlformats.org/markup-compatibility/2006">
    <mc:Choice xmlns:p14="http://schemas.microsoft.com/office/powerpoint/2010/main" Requires="p14">
      <p:transition spd="slow" p14:dur="2000" advTm="27354"/>
    </mc:Choice>
    <mc:Fallback>
      <p:transition spd="slow" advTm="273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2C8D266-338A-0A49-AFED-F13C66DC032A}"/>
              </a:ext>
            </a:extLst>
          </p:cNvPr>
          <p:cNvSpPr/>
          <p:nvPr/>
        </p:nvSpPr>
        <p:spPr>
          <a:xfrm>
            <a:off x="30480" y="808074"/>
            <a:ext cx="12192000" cy="6049926"/>
          </a:xfrm>
          <a:prstGeom prst="rect">
            <a:avLst/>
          </a:prstGeom>
          <a:blipFill>
            <a:blip r:embed="rId5"/>
            <a:stretch>
              <a:fillRect t="-13357" b="-1"/>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Footer Placeholder 1">
            <a:extLst>
              <a:ext uri="{FF2B5EF4-FFF2-40B4-BE49-F238E27FC236}">
                <a16:creationId xmlns:a16="http://schemas.microsoft.com/office/drawing/2014/main" id="{590C3D61-478F-3F45-812B-EB7AA7088636}"/>
              </a:ext>
            </a:extLst>
          </p:cNvPr>
          <p:cNvSpPr>
            <a:spLocks noGrp="1"/>
          </p:cNvSpPr>
          <p:nvPr>
            <p:ph type="ftr" sz="quarter" idx="5"/>
          </p:nvPr>
        </p:nvSpPr>
        <p:spPr/>
        <p:txBody>
          <a:bodyPr/>
          <a:lstStyle/>
          <a:p>
            <a:pPr marL="12700">
              <a:lnSpc>
                <a:spcPct val="100000"/>
              </a:lnSpc>
              <a:spcBef>
                <a:spcPts val="10"/>
              </a:spcBef>
            </a:pPr>
            <a:r>
              <a:rPr lang="en-US" dirty="0"/>
              <a:t>pharmacist.com</a:t>
            </a:r>
          </a:p>
        </p:txBody>
      </p:sp>
      <p:sp>
        <p:nvSpPr>
          <p:cNvPr id="3" name="Slide Number Placeholder 2">
            <a:extLst>
              <a:ext uri="{FF2B5EF4-FFF2-40B4-BE49-F238E27FC236}">
                <a16:creationId xmlns:a16="http://schemas.microsoft.com/office/drawing/2014/main" id="{C92B5BEC-B5BD-2C40-AD34-A1E9CB0E4465}"/>
              </a:ext>
            </a:extLst>
          </p:cNvPr>
          <p:cNvSpPr>
            <a:spLocks noGrp="1"/>
          </p:cNvSpPr>
          <p:nvPr>
            <p:ph type="sldNum" sz="quarter" idx="7"/>
          </p:nvPr>
        </p:nvSpPr>
        <p:spPr/>
        <p:txBody>
          <a:bodyPr/>
          <a:lstStyle/>
          <a:p>
            <a:pPr marL="38100">
              <a:lnSpc>
                <a:spcPct val="100000"/>
              </a:lnSpc>
              <a:spcBef>
                <a:spcPts val="10"/>
              </a:spcBef>
            </a:pPr>
            <a:fld id="{81D60167-4931-47E6-BA6A-407CBD079E47}" type="slidenum">
              <a:rPr lang="en-US" smtClean="0"/>
              <a:t>42</a:t>
            </a:fld>
            <a:endParaRPr lang="en-US" dirty="0"/>
          </a:p>
        </p:txBody>
      </p:sp>
      <p:sp>
        <p:nvSpPr>
          <p:cNvPr id="4" name="Title 3">
            <a:extLst>
              <a:ext uri="{FF2B5EF4-FFF2-40B4-BE49-F238E27FC236}">
                <a16:creationId xmlns:a16="http://schemas.microsoft.com/office/drawing/2014/main" id="{788BB051-D96D-D44E-B718-AE5263B34BA5}"/>
              </a:ext>
            </a:extLst>
          </p:cNvPr>
          <p:cNvSpPr>
            <a:spLocks noGrp="1"/>
          </p:cNvSpPr>
          <p:nvPr>
            <p:ph type="title"/>
          </p:nvPr>
        </p:nvSpPr>
        <p:spPr>
          <a:xfrm>
            <a:off x="444500" y="1450192"/>
            <a:ext cx="11303000" cy="1554272"/>
          </a:xfrm>
        </p:spPr>
        <p:txBody>
          <a:bodyPr>
            <a:normAutofit/>
          </a:bodyPr>
          <a:lstStyle/>
          <a:p>
            <a:r>
              <a:rPr lang="en-US" sz="4000" dirty="0"/>
              <a:t>What Mary can ask?</a:t>
            </a:r>
          </a:p>
        </p:txBody>
      </p:sp>
      <p:sp>
        <p:nvSpPr>
          <p:cNvPr id="5" name="Text Placeholder 4">
            <a:extLst>
              <a:ext uri="{FF2B5EF4-FFF2-40B4-BE49-F238E27FC236}">
                <a16:creationId xmlns:a16="http://schemas.microsoft.com/office/drawing/2014/main" id="{16F1BBB7-A4C5-0446-B9B6-56F33CF66FE1}"/>
              </a:ext>
            </a:extLst>
          </p:cNvPr>
          <p:cNvSpPr>
            <a:spLocks noGrp="1"/>
          </p:cNvSpPr>
          <p:nvPr>
            <p:ph type="body" idx="1"/>
          </p:nvPr>
        </p:nvSpPr>
        <p:spPr>
          <a:xfrm>
            <a:off x="426007" y="2901554"/>
            <a:ext cx="6946900" cy="677108"/>
          </a:xfrm>
        </p:spPr>
        <p:txBody>
          <a:bodyPr/>
          <a:lstStyle/>
          <a:p>
            <a:r>
              <a:rPr lang="en-US" sz="2200" b="1" dirty="0"/>
              <a:t>I am interested in increasing engagement with patients</a:t>
            </a:r>
            <a:r>
              <a:rPr lang="en-US" sz="2000" b="1" dirty="0"/>
              <a:t>…</a:t>
            </a:r>
          </a:p>
        </p:txBody>
      </p:sp>
      <p:sp>
        <p:nvSpPr>
          <p:cNvPr id="6" name="Text Placeholder 5">
            <a:extLst>
              <a:ext uri="{FF2B5EF4-FFF2-40B4-BE49-F238E27FC236}">
                <a16:creationId xmlns:a16="http://schemas.microsoft.com/office/drawing/2014/main" id="{CDD031EE-AEAE-0C4F-AF17-299AA2ADCAF5}"/>
              </a:ext>
            </a:extLst>
          </p:cNvPr>
          <p:cNvSpPr>
            <a:spLocks noGrp="1"/>
          </p:cNvSpPr>
          <p:nvPr>
            <p:ph type="body" sz="quarter" idx="10"/>
          </p:nvPr>
        </p:nvSpPr>
        <p:spPr>
          <a:xfrm>
            <a:off x="426007" y="3715514"/>
            <a:ext cx="6400800" cy="2954655"/>
          </a:xfrm>
        </p:spPr>
        <p:txBody>
          <a:bodyPr/>
          <a:lstStyle/>
          <a:p>
            <a:pPr marL="342900" indent="-342900">
              <a:buFont typeface="Arial" panose="020B0604020202020204" pitchFamily="34" charset="0"/>
              <a:buChar char="•"/>
            </a:pPr>
            <a:r>
              <a:rPr lang="en-US" dirty="0">
                <a:latin typeface="Calibri" panose="020F0502020204030204" pitchFamily="34" charset="0"/>
                <a:cs typeface="Calibri" panose="020F0502020204030204" pitchFamily="34" charset="0"/>
              </a:rPr>
              <a:t>Describe for me your approach to patient care services &amp; provide a specific example of a patient encounter. </a:t>
            </a:r>
          </a:p>
          <a:p>
            <a:pPr marL="342900" indent="-342900">
              <a:buFont typeface="Arial" panose="020B0604020202020204" pitchFamily="34" charset="0"/>
              <a:buChar char="•"/>
            </a:pPr>
            <a:r>
              <a:rPr lang="en-US" dirty="0">
                <a:latin typeface="Calibri" panose="020F0502020204030204" pitchFamily="34" charset="0"/>
                <a:cs typeface="Calibri" panose="020F0502020204030204" pitchFamily="34" charset="0"/>
              </a:rPr>
              <a:t>How would you characterize the percentage of time spent on patient care activities.  How are resources allocated &amp; how is other work completed (and by whom)? </a:t>
            </a:r>
          </a:p>
          <a:p>
            <a:endParaRPr lang="en-US" dirty="0"/>
          </a:p>
        </p:txBody>
      </p:sp>
      <p:pic>
        <p:nvPicPr>
          <p:cNvPr id="10" name="Audio 9">
            <a:hlinkClick r:id="" action="ppaction://media"/>
            <a:extLst>
              <a:ext uri="{FF2B5EF4-FFF2-40B4-BE49-F238E27FC236}">
                <a16:creationId xmlns:a16="http://schemas.microsoft.com/office/drawing/2014/main" id="{A0DF0E43-49BA-2040-6E48-DF49B6A435B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06006862"/>
      </p:ext>
    </p:extLst>
  </p:cSld>
  <p:clrMapOvr>
    <a:masterClrMapping/>
  </p:clrMapOvr>
  <mc:AlternateContent xmlns:mc="http://schemas.openxmlformats.org/markup-compatibility/2006">
    <mc:Choice xmlns:p14="http://schemas.microsoft.com/office/powerpoint/2010/main" Requires="p14">
      <p:transition spd="slow" p14:dur="2000" advTm="46746"/>
    </mc:Choice>
    <mc:Fallback>
      <p:transition spd="slow" advTm="467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88BB051-D96D-D44E-B718-AE5263B34BA5}"/>
              </a:ext>
            </a:extLst>
          </p:cNvPr>
          <p:cNvSpPr>
            <a:spLocks noGrp="1"/>
          </p:cNvSpPr>
          <p:nvPr>
            <p:ph type="title"/>
          </p:nvPr>
        </p:nvSpPr>
        <p:spPr/>
        <p:txBody>
          <a:bodyPr>
            <a:noAutofit/>
          </a:bodyPr>
          <a:lstStyle/>
          <a:p>
            <a:r>
              <a:rPr lang="en-US" sz="4000" b="1" dirty="0">
                <a:solidFill>
                  <a:srgbClr val="312B7E"/>
                </a:solidFill>
              </a:rPr>
              <a:t>Offered a ‘dream’ position – now what?</a:t>
            </a:r>
          </a:p>
        </p:txBody>
      </p:sp>
      <p:sp>
        <p:nvSpPr>
          <p:cNvPr id="2" name="Footer Placeholder 1">
            <a:extLst>
              <a:ext uri="{FF2B5EF4-FFF2-40B4-BE49-F238E27FC236}">
                <a16:creationId xmlns:a16="http://schemas.microsoft.com/office/drawing/2014/main" id="{590C3D61-478F-3F45-812B-EB7AA7088636}"/>
              </a:ext>
            </a:extLst>
          </p:cNvPr>
          <p:cNvSpPr>
            <a:spLocks noGrp="1"/>
          </p:cNvSpPr>
          <p:nvPr>
            <p:ph type="ftr" sz="quarter" idx="5"/>
          </p:nvPr>
        </p:nvSpPr>
        <p:spPr/>
        <p:txBody>
          <a:bodyPr/>
          <a:lstStyle/>
          <a:p>
            <a:pPr marL="12700">
              <a:lnSpc>
                <a:spcPct val="100000"/>
              </a:lnSpc>
              <a:spcBef>
                <a:spcPts val="10"/>
              </a:spcBef>
            </a:pPr>
            <a:r>
              <a:rPr lang="en-US" dirty="0"/>
              <a:t>pharmacist.com</a:t>
            </a:r>
          </a:p>
        </p:txBody>
      </p:sp>
      <p:sp>
        <p:nvSpPr>
          <p:cNvPr id="3" name="Slide Number Placeholder 2">
            <a:extLst>
              <a:ext uri="{FF2B5EF4-FFF2-40B4-BE49-F238E27FC236}">
                <a16:creationId xmlns:a16="http://schemas.microsoft.com/office/drawing/2014/main" id="{C92B5BEC-B5BD-2C40-AD34-A1E9CB0E4465}"/>
              </a:ext>
            </a:extLst>
          </p:cNvPr>
          <p:cNvSpPr>
            <a:spLocks noGrp="1"/>
          </p:cNvSpPr>
          <p:nvPr>
            <p:ph type="sldNum" sz="quarter" idx="7"/>
          </p:nvPr>
        </p:nvSpPr>
        <p:spPr/>
        <p:txBody>
          <a:bodyPr/>
          <a:lstStyle/>
          <a:p>
            <a:pPr marL="38100">
              <a:lnSpc>
                <a:spcPct val="100000"/>
              </a:lnSpc>
              <a:spcBef>
                <a:spcPts val="10"/>
              </a:spcBef>
            </a:pPr>
            <a:fld id="{81D60167-4931-47E6-BA6A-407CBD079E47}" type="slidenum">
              <a:rPr lang="en-US" smtClean="0"/>
              <a:t>43</a:t>
            </a:fld>
            <a:endParaRPr lang="en-US" dirty="0"/>
          </a:p>
        </p:txBody>
      </p:sp>
      <p:sp>
        <p:nvSpPr>
          <p:cNvPr id="6" name="Text Placeholder 5">
            <a:extLst>
              <a:ext uri="{FF2B5EF4-FFF2-40B4-BE49-F238E27FC236}">
                <a16:creationId xmlns:a16="http://schemas.microsoft.com/office/drawing/2014/main" id="{CDD031EE-AEAE-0C4F-AF17-299AA2ADCAF5}"/>
              </a:ext>
            </a:extLst>
          </p:cNvPr>
          <p:cNvSpPr>
            <a:spLocks noGrp="1"/>
          </p:cNvSpPr>
          <p:nvPr>
            <p:ph type="body" sz="quarter" idx="10"/>
          </p:nvPr>
        </p:nvSpPr>
        <p:spPr>
          <a:xfrm>
            <a:off x="495300" y="3007019"/>
            <a:ext cx="5638800" cy="2215991"/>
          </a:xfrm>
        </p:spPr>
        <p:txBody>
          <a:bodyPr/>
          <a:lstStyle/>
          <a:p>
            <a:pPr marL="0" marR="0">
              <a:spcBef>
                <a:spcPts val="0"/>
              </a:spcBef>
              <a:spcAft>
                <a:spcPts val="0"/>
              </a:spcAft>
            </a:pPr>
            <a:r>
              <a:rPr lang="en-US" sz="2400" dirty="0">
                <a:solidFill>
                  <a:srgbClr val="000000"/>
                </a:solidFill>
                <a:effectLst/>
                <a:latin typeface="Calibri" panose="020F0502020204030204" pitchFamily="34" charset="0"/>
                <a:ea typeface="Times New Roman" panose="02020603050405020304" pitchFamily="18" charset="0"/>
              </a:rPr>
              <a:t>Michael has been offered a position that aligns to his goal to delivery patient care services in his community.  The employer’s mission and vision excit</a:t>
            </a:r>
            <a:r>
              <a:rPr lang="en-US" dirty="0">
                <a:solidFill>
                  <a:srgbClr val="000000"/>
                </a:solidFill>
                <a:latin typeface="Calibri" panose="020F0502020204030204" pitchFamily="34" charset="0"/>
                <a:ea typeface="Times New Roman" panose="02020603050405020304" pitchFamily="18" charset="0"/>
              </a:rPr>
              <a:t>e him as well.  </a:t>
            </a:r>
            <a:r>
              <a:rPr lang="en-US" sz="2400" i="1" dirty="0">
                <a:solidFill>
                  <a:srgbClr val="000000"/>
                </a:solidFill>
                <a:effectLst/>
                <a:latin typeface="Calibri" panose="020F0502020204030204" pitchFamily="34" charset="0"/>
                <a:ea typeface="Times New Roman" panose="02020603050405020304" pitchFamily="18" charset="0"/>
              </a:rPr>
              <a:t>What can Michael ask to deepen his understanding of his potential </a:t>
            </a:r>
            <a:r>
              <a:rPr lang="en-US" i="1" dirty="0">
                <a:solidFill>
                  <a:srgbClr val="000000"/>
                </a:solidFill>
                <a:latin typeface="Calibri" panose="020F0502020204030204" pitchFamily="34" charset="0"/>
                <a:ea typeface="Times New Roman" panose="02020603050405020304" pitchFamily="18" charset="0"/>
              </a:rPr>
              <a:t>employer?</a:t>
            </a:r>
            <a:endParaRPr lang="en-US" i="1" dirty="0"/>
          </a:p>
        </p:txBody>
      </p:sp>
      <p:sp>
        <p:nvSpPr>
          <p:cNvPr id="10" name="Text Placeholder 9">
            <a:extLst>
              <a:ext uri="{FF2B5EF4-FFF2-40B4-BE49-F238E27FC236}">
                <a16:creationId xmlns:a16="http://schemas.microsoft.com/office/drawing/2014/main" id="{E444F734-AB60-4242-8DD6-1B5BF9EF65F2}"/>
              </a:ext>
            </a:extLst>
          </p:cNvPr>
          <p:cNvSpPr>
            <a:spLocks noGrp="1"/>
          </p:cNvSpPr>
          <p:nvPr>
            <p:ph type="body" sz="quarter" idx="12"/>
          </p:nvPr>
        </p:nvSpPr>
        <p:spPr>
          <a:xfrm>
            <a:off x="6721348" y="5410200"/>
            <a:ext cx="5029200" cy="424934"/>
          </a:xfrm>
        </p:spPr>
        <p:txBody>
          <a:bodyPr/>
          <a:lstStyle/>
          <a:p>
            <a:r>
              <a:rPr lang="en-US" dirty="0"/>
              <a:t>Fundamental Responsibility II: To seek employment that aligns with their professional goals and personal values and needs.</a:t>
            </a:r>
          </a:p>
        </p:txBody>
      </p:sp>
      <p:pic>
        <p:nvPicPr>
          <p:cNvPr id="11" name="Picture Placeholder 10" descr="A picture containing text, person, person, indoor&#10;&#10;Description automatically generated">
            <a:extLst>
              <a:ext uri="{FF2B5EF4-FFF2-40B4-BE49-F238E27FC236}">
                <a16:creationId xmlns:a16="http://schemas.microsoft.com/office/drawing/2014/main" id="{E027D606-4382-48BE-B098-FDB878FC1C83}"/>
              </a:ext>
            </a:extLst>
          </p:cNvPr>
          <p:cNvPicPr>
            <a:picLocks noGrp="1" noChangeAspect="1"/>
          </p:cNvPicPr>
          <p:nvPr>
            <p:ph type="pic" sz="quarter" idx="11"/>
          </p:nvPr>
        </p:nvPicPr>
        <p:blipFill>
          <a:blip r:embed="rId5" cstate="print">
            <a:extLst>
              <a:ext uri="{28A0092B-C50C-407E-A947-70E740481C1C}">
                <a14:useLocalDpi xmlns:a14="http://schemas.microsoft.com/office/drawing/2010/main" val="0"/>
              </a:ext>
            </a:extLst>
          </a:blip>
          <a:srcRect l="3788" r="3788"/>
          <a:stretch>
            <a:fillRect/>
          </a:stretch>
        </p:blipFill>
        <p:spPr/>
      </p:pic>
      <p:pic>
        <p:nvPicPr>
          <p:cNvPr id="8" name="Audio 7">
            <a:hlinkClick r:id="" action="ppaction://media"/>
            <a:extLst>
              <a:ext uri="{FF2B5EF4-FFF2-40B4-BE49-F238E27FC236}">
                <a16:creationId xmlns:a16="http://schemas.microsoft.com/office/drawing/2014/main" id="{3E389115-EAE4-29AB-F2FC-7B681A91177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4244598"/>
      </p:ext>
    </p:extLst>
  </p:cSld>
  <p:clrMapOvr>
    <a:masterClrMapping/>
  </p:clrMapOvr>
  <mc:AlternateContent xmlns:mc="http://schemas.openxmlformats.org/markup-compatibility/2006">
    <mc:Choice xmlns:p14="http://schemas.microsoft.com/office/powerpoint/2010/main" Requires="p14">
      <p:transition spd="slow" p14:dur="2000" advTm="30311"/>
    </mc:Choice>
    <mc:Fallback>
      <p:transition spd="slow" advTm="30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2C8D266-338A-0A49-AFED-F13C66DC032A}"/>
              </a:ext>
            </a:extLst>
          </p:cNvPr>
          <p:cNvSpPr/>
          <p:nvPr/>
        </p:nvSpPr>
        <p:spPr>
          <a:xfrm>
            <a:off x="0" y="808074"/>
            <a:ext cx="12192000" cy="6049926"/>
          </a:xfrm>
          <a:prstGeom prst="rect">
            <a:avLst/>
          </a:prstGeom>
          <a:blipFill>
            <a:blip r:embed="rId5"/>
            <a:stretch>
              <a:fillRect t="-13357" b="-1"/>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Footer Placeholder 1">
            <a:extLst>
              <a:ext uri="{FF2B5EF4-FFF2-40B4-BE49-F238E27FC236}">
                <a16:creationId xmlns:a16="http://schemas.microsoft.com/office/drawing/2014/main" id="{590C3D61-478F-3F45-812B-EB7AA7088636}"/>
              </a:ext>
            </a:extLst>
          </p:cNvPr>
          <p:cNvSpPr>
            <a:spLocks noGrp="1"/>
          </p:cNvSpPr>
          <p:nvPr>
            <p:ph type="ftr" sz="quarter" idx="5"/>
          </p:nvPr>
        </p:nvSpPr>
        <p:spPr/>
        <p:txBody>
          <a:bodyPr/>
          <a:lstStyle/>
          <a:p>
            <a:pPr marL="12700">
              <a:lnSpc>
                <a:spcPct val="100000"/>
              </a:lnSpc>
              <a:spcBef>
                <a:spcPts val="10"/>
              </a:spcBef>
            </a:pPr>
            <a:r>
              <a:rPr lang="en-US" dirty="0"/>
              <a:t>pharmacist.com</a:t>
            </a:r>
          </a:p>
        </p:txBody>
      </p:sp>
      <p:sp>
        <p:nvSpPr>
          <p:cNvPr id="3" name="Slide Number Placeholder 2">
            <a:extLst>
              <a:ext uri="{FF2B5EF4-FFF2-40B4-BE49-F238E27FC236}">
                <a16:creationId xmlns:a16="http://schemas.microsoft.com/office/drawing/2014/main" id="{C92B5BEC-B5BD-2C40-AD34-A1E9CB0E4465}"/>
              </a:ext>
            </a:extLst>
          </p:cNvPr>
          <p:cNvSpPr>
            <a:spLocks noGrp="1"/>
          </p:cNvSpPr>
          <p:nvPr>
            <p:ph type="sldNum" sz="quarter" idx="7"/>
          </p:nvPr>
        </p:nvSpPr>
        <p:spPr/>
        <p:txBody>
          <a:bodyPr/>
          <a:lstStyle/>
          <a:p>
            <a:pPr marL="38100">
              <a:lnSpc>
                <a:spcPct val="100000"/>
              </a:lnSpc>
              <a:spcBef>
                <a:spcPts val="10"/>
              </a:spcBef>
            </a:pPr>
            <a:fld id="{81D60167-4931-47E6-BA6A-407CBD079E47}" type="slidenum">
              <a:rPr lang="en-US" smtClean="0"/>
              <a:t>44</a:t>
            </a:fld>
            <a:endParaRPr lang="en-US" dirty="0"/>
          </a:p>
        </p:txBody>
      </p:sp>
      <p:sp>
        <p:nvSpPr>
          <p:cNvPr id="4" name="Title 3">
            <a:extLst>
              <a:ext uri="{FF2B5EF4-FFF2-40B4-BE49-F238E27FC236}">
                <a16:creationId xmlns:a16="http://schemas.microsoft.com/office/drawing/2014/main" id="{788BB051-D96D-D44E-B718-AE5263B34BA5}"/>
              </a:ext>
            </a:extLst>
          </p:cNvPr>
          <p:cNvSpPr>
            <a:spLocks noGrp="1"/>
          </p:cNvSpPr>
          <p:nvPr>
            <p:ph type="title"/>
          </p:nvPr>
        </p:nvSpPr>
        <p:spPr>
          <a:xfrm>
            <a:off x="311228" y="1243666"/>
            <a:ext cx="4336972" cy="1554272"/>
          </a:xfrm>
        </p:spPr>
        <p:txBody>
          <a:bodyPr>
            <a:normAutofit/>
          </a:bodyPr>
          <a:lstStyle/>
          <a:p>
            <a:r>
              <a:rPr lang="en-US" sz="4400" b="1" dirty="0"/>
              <a:t>What Michael can ask?</a:t>
            </a:r>
          </a:p>
        </p:txBody>
      </p:sp>
      <p:sp>
        <p:nvSpPr>
          <p:cNvPr id="5" name="Text Placeholder 4">
            <a:extLst>
              <a:ext uri="{FF2B5EF4-FFF2-40B4-BE49-F238E27FC236}">
                <a16:creationId xmlns:a16="http://schemas.microsoft.com/office/drawing/2014/main" id="{16F1BBB7-A4C5-0446-B9B6-56F33CF66FE1}"/>
              </a:ext>
            </a:extLst>
          </p:cNvPr>
          <p:cNvSpPr>
            <a:spLocks noGrp="1"/>
          </p:cNvSpPr>
          <p:nvPr>
            <p:ph type="body" idx="1"/>
          </p:nvPr>
        </p:nvSpPr>
        <p:spPr>
          <a:xfrm>
            <a:off x="239776" y="2797938"/>
            <a:ext cx="6946900" cy="830997"/>
          </a:xfrm>
        </p:spPr>
        <p:txBody>
          <a:bodyPr/>
          <a:lstStyle/>
          <a:p>
            <a:r>
              <a:rPr lang="en-US" b="1" dirty="0"/>
              <a:t>Your vision, mission, and this job description align with</a:t>
            </a:r>
          </a:p>
          <a:p>
            <a:r>
              <a:rPr lang="en-US" b="1" dirty="0"/>
              <a:t> what is important to me.  I would like a little more about</a:t>
            </a:r>
          </a:p>
          <a:p>
            <a:r>
              <a:rPr lang="en-US" b="1" dirty="0"/>
              <a:t> the company. </a:t>
            </a:r>
          </a:p>
        </p:txBody>
      </p:sp>
      <p:sp>
        <p:nvSpPr>
          <p:cNvPr id="6" name="Text Placeholder 5">
            <a:extLst>
              <a:ext uri="{FF2B5EF4-FFF2-40B4-BE49-F238E27FC236}">
                <a16:creationId xmlns:a16="http://schemas.microsoft.com/office/drawing/2014/main" id="{CDD031EE-AEAE-0C4F-AF17-299AA2ADCAF5}"/>
              </a:ext>
            </a:extLst>
          </p:cNvPr>
          <p:cNvSpPr>
            <a:spLocks noGrp="1"/>
          </p:cNvSpPr>
          <p:nvPr>
            <p:ph type="body" sz="quarter" idx="10"/>
          </p:nvPr>
        </p:nvSpPr>
        <p:spPr>
          <a:xfrm>
            <a:off x="481076" y="3854732"/>
            <a:ext cx="6705600" cy="2585323"/>
          </a:xfrm>
        </p:spPr>
        <p:txBody>
          <a:bodyPr/>
          <a:lstStyle/>
          <a:p>
            <a:pPr marL="342900" indent="-342900">
              <a:buFont typeface="Arial" panose="020B0604020202020204" pitchFamily="34" charset="0"/>
              <a:buChar char="•"/>
            </a:pPr>
            <a:r>
              <a:rPr lang="en-US" dirty="0">
                <a:latin typeface="Calibri" panose="020F0502020204030204" pitchFamily="34" charset="0"/>
                <a:cs typeface="Calibri" panose="020F0502020204030204" pitchFamily="34" charset="0"/>
              </a:rPr>
              <a:t>Describe the approach to adding new patient services.  How are they resourced? How is success measured? How is staff supported? </a:t>
            </a:r>
          </a:p>
          <a:p>
            <a:pPr marL="342900" indent="-342900">
              <a:buFont typeface="Arial" panose="020B0604020202020204" pitchFamily="34" charset="0"/>
              <a:buChar char="•"/>
            </a:pPr>
            <a:r>
              <a:rPr lang="en-US" dirty="0">
                <a:latin typeface="Calibri" panose="020F0502020204030204" pitchFamily="34" charset="0"/>
                <a:cs typeface="Calibri" panose="020F0502020204030204" pitchFamily="34" charset="0"/>
              </a:rPr>
              <a:t>When a new service being considered, tell me about how input is solicited from pharmacy personnel? </a:t>
            </a:r>
          </a:p>
          <a:p>
            <a:pPr marL="342900" indent="-342900">
              <a:buFont typeface="Arial" panose="020B0604020202020204" pitchFamily="34" charset="0"/>
              <a:buChar char="•"/>
            </a:pPr>
            <a:r>
              <a:rPr lang="en-US" dirty="0">
                <a:latin typeface="Calibri" panose="020F0502020204030204" pitchFamily="34" charset="0"/>
                <a:cs typeface="Calibri" panose="020F0502020204030204" pitchFamily="34" charset="0"/>
              </a:rPr>
              <a:t>How does staffing to ensure patient safety look? </a:t>
            </a:r>
          </a:p>
        </p:txBody>
      </p:sp>
      <p:pic>
        <p:nvPicPr>
          <p:cNvPr id="10" name="Audio 9">
            <a:hlinkClick r:id="" action="ppaction://media"/>
            <a:extLst>
              <a:ext uri="{FF2B5EF4-FFF2-40B4-BE49-F238E27FC236}">
                <a16:creationId xmlns:a16="http://schemas.microsoft.com/office/drawing/2014/main" id="{91E636B9-9ACA-2D3C-F227-10680B9E798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16576848"/>
      </p:ext>
    </p:extLst>
  </p:cSld>
  <p:clrMapOvr>
    <a:masterClrMapping/>
  </p:clrMapOvr>
  <mc:AlternateContent xmlns:mc="http://schemas.openxmlformats.org/markup-compatibility/2006">
    <mc:Choice xmlns:p14="http://schemas.microsoft.com/office/powerpoint/2010/main" Requires="p14">
      <p:transition spd="slow" p14:dur="2000" advTm="64269"/>
    </mc:Choice>
    <mc:Fallback>
      <p:transition spd="slow" advTm="64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1695" y="6858000"/>
                </a:lnTo>
                <a:lnTo>
                  <a:pt x="12191695" y="0"/>
                </a:lnTo>
                <a:lnTo>
                  <a:pt x="0" y="0"/>
                </a:lnTo>
                <a:lnTo>
                  <a:pt x="0" y="6858000"/>
                </a:lnTo>
                <a:close/>
              </a:path>
            </a:pathLst>
          </a:custGeom>
          <a:blipFill>
            <a:blip r:embed="rId5"/>
            <a:stretch>
              <a:fillRect/>
            </a:stretch>
          </a:blipFill>
        </p:spPr>
        <p:txBody>
          <a:bodyPr wrap="square" lIns="0" tIns="0" rIns="0" bIns="0" rtlCol="0"/>
          <a:lstStyle/>
          <a:p>
            <a:endParaRPr dirty="0"/>
          </a:p>
        </p:txBody>
      </p:sp>
      <p:sp>
        <p:nvSpPr>
          <p:cNvPr id="8" name="object 8"/>
          <p:cNvSpPr txBox="1"/>
          <p:nvPr/>
        </p:nvSpPr>
        <p:spPr>
          <a:xfrm>
            <a:off x="369982" y="2687010"/>
            <a:ext cx="10538053" cy="1445267"/>
          </a:xfrm>
          <a:prstGeom prst="rect">
            <a:avLst/>
          </a:prstGeom>
        </p:spPr>
        <p:txBody>
          <a:bodyPr vert="horz" wrap="square" lIns="0" tIns="135890" rIns="0" bIns="0" rtlCol="0">
            <a:spAutoFit/>
          </a:bodyPr>
          <a:lstStyle/>
          <a:p>
            <a:pPr marL="12700" marR="5080">
              <a:lnSpc>
                <a:spcPts val="5090"/>
              </a:lnSpc>
              <a:spcBef>
                <a:spcPts val="1070"/>
              </a:spcBef>
            </a:pPr>
            <a:r>
              <a:rPr sz="5050" b="1" spc="-10" dirty="0">
                <a:solidFill>
                  <a:srgbClr val="FFFFFF"/>
                </a:solidFill>
                <a:latin typeface="+mj-lt"/>
                <a:cs typeface="Roboto-Thin"/>
              </a:rPr>
              <a:t>P</a:t>
            </a:r>
            <a:r>
              <a:rPr lang="en-US" sz="5050" b="1" spc="-10" dirty="0">
                <a:solidFill>
                  <a:srgbClr val="FFFFFF"/>
                </a:solidFill>
                <a:latin typeface="+mj-lt"/>
                <a:cs typeface="Roboto-Thin"/>
              </a:rPr>
              <a:t>harmacists’ Fundamental  Responsibilities &amp; Rights</a:t>
            </a:r>
            <a:endParaRPr sz="5050" b="1" dirty="0">
              <a:latin typeface="+mj-lt"/>
              <a:cs typeface="Roboto-Thin"/>
            </a:endParaRPr>
          </a:p>
        </p:txBody>
      </p:sp>
      <p:sp>
        <p:nvSpPr>
          <p:cNvPr id="10" name="object 10"/>
          <p:cNvSpPr txBox="1"/>
          <p:nvPr/>
        </p:nvSpPr>
        <p:spPr>
          <a:xfrm>
            <a:off x="663347" y="6082627"/>
            <a:ext cx="3790950" cy="241732"/>
          </a:xfrm>
          <a:prstGeom prst="rect">
            <a:avLst/>
          </a:prstGeom>
        </p:spPr>
        <p:txBody>
          <a:bodyPr vert="horz" wrap="square" lIns="0" tIns="26034" rIns="0" bIns="0" rtlCol="0">
            <a:spAutoFit/>
          </a:bodyPr>
          <a:lstStyle/>
          <a:p>
            <a:pPr marL="12700">
              <a:lnSpc>
                <a:spcPct val="100000"/>
              </a:lnSpc>
              <a:spcBef>
                <a:spcPts val="204"/>
              </a:spcBef>
            </a:pPr>
            <a:r>
              <a:rPr sz="1400" i="1" spc="-45" dirty="0">
                <a:solidFill>
                  <a:srgbClr val="FFFFFF"/>
                </a:solidFill>
                <a:latin typeface="Palatino Linotype" panose="02040502050505030304" pitchFamily="18" charset="0"/>
                <a:cs typeface="Mercury Text G1"/>
              </a:rPr>
              <a:t>For </a:t>
            </a:r>
            <a:r>
              <a:rPr sz="1400" i="1" dirty="0">
                <a:solidFill>
                  <a:srgbClr val="FFFFFF"/>
                </a:solidFill>
                <a:latin typeface="Palatino Linotype" panose="02040502050505030304" pitchFamily="18" charset="0"/>
                <a:cs typeface="Mercury Text G1"/>
              </a:rPr>
              <a:t>Every </a:t>
            </a:r>
            <a:r>
              <a:rPr sz="1400" i="1" spc="-5" dirty="0">
                <a:solidFill>
                  <a:srgbClr val="FFFFFF"/>
                </a:solidFill>
                <a:latin typeface="Palatino Linotype" panose="02040502050505030304" pitchFamily="18" charset="0"/>
                <a:cs typeface="Mercury Text G1"/>
              </a:rPr>
              <a:t>Pharmacist. </a:t>
            </a:r>
            <a:r>
              <a:rPr sz="1400" i="1" spc="-30" dirty="0">
                <a:solidFill>
                  <a:srgbClr val="FFFFFF"/>
                </a:solidFill>
                <a:latin typeface="Palatino Linotype" panose="02040502050505030304" pitchFamily="18" charset="0"/>
                <a:cs typeface="Mercury Text G1"/>
              </a:rPr>
              <a:t>For All </a:t>
            </a:r>
            <a:r>
              <a:rPr sz="1400" i="1" spc="-10" dirty="0">
                <a:solidFill>
                  <a:srgbClr val="FFFFFF"/>
                </a:solidFill>
                <a:latin typeface="Palatino Linotype" panose="02040502050505030304" pitchFamily="18" charset="0"/>
                <a:cs typeface="Mercury Text G1"/>
              </a:rPr>
              <a:t>of</a:t>
            </a:r>
            <a:r>
              <a:rPr sz="1400" i="1" spc="90" dirty="0">
                <a:solidFill>
                  <a:srgbClr val="FFFFFF"/>
                </a:solidFill>
                <a:latin typeface="Palatino Linotype" panose="02040502050505030304" pitchFamily="18" charset="0"/>
                <a:cs typeface="Mercury Text G1"/>
              </a:rPr>
              <a:t> </a:t>
            </a:r>
            <a:r>
              <a:rPr sz="1400" i="1" spc="-15" dirty="0">
                <a:solidFill>
                  <a:srgbClr val="FFFFFF"/>
                </a:solidFill>
                <a:latin typeface="Palatino Linotype" panose="02040502050505030304" pitchFamily="18" charset="0"/>
                <a:cs typeface="Mercury Text G1"/>
              </a:rPr>
              <a:t>Pharmacy.</a:t>
            </a:r>
            <a:endParaRPr sz="1400" dirty="0">
              <a:latin typeface="Palatino Linotype" panose="02040502050505030304" pitchFamily="18" charset="0"/>
              <a:cs typeface="Mercury Text G1"/>
            </a:endParaRPr>
          </a:p>
        </p:txBody>
      </p:sp>
      <p:sp>
        <p:nvSpPr>
          <p:cNvPr id="11" name="object 11"/>
          <p:cNvSpPr txBox="1"/>
          <p:nvPr/>
        </p:nvSpPr>
        <p:spPr>
          <a:xfrm>
            <a:off x="10171409" y="6104484"/>
            <a:ext cx="1499870" cy="243656"/>
          </a:xfrm>
          <a:prstGeom prst="rect">
            <a:avLst/>
          </a:prstGeom>
        </p:spPr>
        <p:txBody>
          <a:bodyPr vert="horz" wrap="square" lIns="0" tIns="0" rIns="0" bIns="0" rtlCol="0">
            <a:spAutoFit/>
          </a:bodyPr>
          <a:lstStyle/>
          <a:p>
            <a:pPr marL="12700">
              <a:lnSpc>
                <a:spcPts val="1905"/>
              </a:lnSpc>
            </a:pPr>
            <a:r>
              <a:rPr sz="1600" spc="-5" dirty="0">
                <a:solidFill>
                  <a:srgbClr val="FFFFFF"/>
                </a:solidFill>
                <a:cs typeface="Roboto"/>
              </a:rPr>
              <a:t>pharmacist.com</a:t>
            </a:r>
            <a:endParaRPr sz="1600" dirty="0">
              <a:cs typeface="Roboto"/>
            </a:endParaRPr>
          </a:p>
        </p:txBody>
      </p:sp>
      <p:sp>
        <p:nvSpPr>
          <p:cNvPr id="9" name="object 9"/>
          <p:cNvSpPr txBox="1"/>
          <p:nvPr/>
        </p:nvSpPr>
        <p:spPr>
          <a:xfrm>
            <a:off x="690294" y="4969995"/>
            <a:ext cx="5516880" cy="984244"/>
          </a:xfrm>
          <a:prstGeom prst="rect">
            <a:avLst/>
          </a:prstGeom>
        </p:spPr>
        <p:txBody>
          <a:bodyPr vert="horz" wrap="square" lIns="0" tIns="12065" rIns="0" bIns="0" rtlCol="0">
            <a:spAutoFit/>
          </a:bodyPr>
          <a:lstStyle/>
          <a:p>
            <a:pPr marL="12700">
              <a:lnSpc>
                <a:spcPct val="100000"/>
              </a:lnSpc>
              <a:spcBef>
                <a:spcPts val="95"/>
              </a:spcBef>
            </a:pPr>
            <a:r>
              <a:rPr lang="en-US" sz="2050" spc="-10" dirty="0">
                <a:solidFill>
                  <a:srgbClr val="FFFFFF"/>
                </a:solidFill>
                <a:cs typeface="Roboto-Medium"/>
              </a:rPr>
              <a:t>Working Them Into Your Career Conversations</a:t>
            </a:r>
          </a:p>
          <a:p>
            <a:pPr marL="12700">
              <a:lnSpc>
                <a:spcPct val="100000"/>
              </a:lnSpc>
              <a:spcBef>
                <a:spcPts val="95"/>
              </a:spcBef>
            </a:pPr>
            <a:endParaRPr lang="en-US" sz="2050" spc="-10" dirty="0">
              <a:solidFill>
                <a:srgbClr val="FFFFFF"/>
              </a:solidFill>
              <a:cs typeface="Roboto-Medium"/>
            </a:endParaRPr>
          </a:p>
          <a:p>
            <a:pPr marL="12700">
              <a:lnSpc>
                <a:spcPct val="100000"/>
              </a:lnSpc>
              <a:spcBef>
                <a:spcPts val="95"/>
              </a:spcBef>
            </a:pPr>
            <a:r>
              <a:rPr lang="en-US" sz="2050" spc="-10" dirty="0">
                <a:solidFill>
                  <a:srgbClr val="FFFFFF"/>
                </a:solidFill>
                <a:cs typeface="Roboto-Medium"/>
              </a:rPr>
              <a:t>www.pharmacist.com/wellbeing</a:t>
            </a:r>
            <a:endParaRPr sz="2050" dirty="0">
              <a:cs typeface="Roboto-Medium"/>
            </a:endParaRPr>
          </a:p>
        </p:txBody>
      </p:sp>
      <p:pic>
        <p:nvPicPr>
          <p:cNvPr id="12" name="Picture 11" descr="Logo&#10;&#10;Description automatically generated">
            <a:extLst>
              <a:ext uri="{FF2B5EF4-FFF2-40B4-BE49-F238E27FC236}">
                <a16:creationId xmlns:a16="http://schemas.microsoft.com/office/drawing/2014/main" id="{BDD3E6C0-597F-4892-9F0A-4B608AF94B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0294" y="716640"/>
            <a:ext cx="1826966" cy="578760"/>
          </a:xfrm>
          <a:prstGeom prst="rect">
            <a:avLst/>
          </a:prstGeom>
        </p:spPr>
      </p:pic>
      <p:pic>
        <p:nvPicPr>
          <p:cNvPr id="3" name="Picture 2">
            <a:extLst>
              <a:ext uri="{FF2B5EF4-FFF2-40B4-BE49-F238E27FC236}">
                <a16:creationId xmlns:a16="http://schemas.microsoft.com/office/drawing/2014/main" id="{839D227A-FD8C-AEB9-BC01-E3E129BC5B91}"/>
              </a:ext>
            </a:extLst>
          </p:cNvPr>
          <p:cNvPicPr>
            <a:picLocks noChangeAspect="1"/>
          </p:cNvPicPr>
          <p:nvPr/>
        </p:nvPicPr>
        <p:blipFill rotWithShape="1">
          <a:blip r:embed="rId7"/>
          <a:srcRect l="27467" t="15556" r="40000" b="6666"/>
          <a:stretch/>
        </p:blipFill>
        <p:spPr>
          <a:xfrm rot="417381">
            <a:off x="8993549" y="1649719"/>
            <a:ext cx="2260861" cy="3040389"/>
          </a:xfrm>
          <a:prstGeom prst="rect">
            <a:avLst/>
          </a:prstGeom>
          <a:ln w="228600" cap="sq" cmpd="thickThin">
            <a:solidFill>
              <a:schemeClr val="bg1">
                <a:lumMod val="85000"/>
              </a:schemeClr>
            </a:solidFill>
            <a:prstDash val="solid"/>
            <a:miter lim="800000"/>
          </a:ln>
          <a:effectLst>
            <a:innerShdw blurRad="76200">
              <a:srgbClr val="000000"/>
            </a:innerShdw>
          </a:effectLst>
        </p:spPr>
      </p:pic>
      <p:pic>
        <p:nvPicPr>
          <p:cNvPr id="6" name="Audio 5">
            <a:hlinkClick r:id="" action="ppaction://media"/>
            <a:extLst>
              <a:ext uri="{FF2B5EF4-FFF2-40B4-BE49-F238E27FC236}">
                <a16:creationId xmlns:a16="http://schemas.microsoft.com/office/drawing/2014/main" id="{20A94184-AA73-1B0C-55C3-3363E7B2ABAA}"/>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10960930"/>
      </p:ext>
    </p:extLst>
  </p:cSld>
  <p:clrMapOvr>
    <a:masterClrMapping/>
  </p:clrMapOvr>
  <mc:AlternateContent xmlns:mc="http://schemas.openxmlformats.org/markup-compatibility/2006">
    <mc:Choice xmlns:p14="http://schemas.microsoft.com/office/powerpoint/2010/main" Requires="p14">
      <p:transition spd="slow" p14:dur="2000" advTm="23413"/>
    </mc:Choice>
    <mc:Fallback>
      <p:transition spd="slow" advTm="23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B1DECDE-A21F-5D4B-8634-06878865125B}"/>
              </a:ext>
            </a:extLst>
          </p:cNvPr>
          <p:cNvSpPr>
            <a:spLocks noGrp="1"/>
          </p:cNvSpPr>
          <p:nvPr>
            <p:ph type="ftr" sz="quarter" idx="5"/>
          </p:nvPr>
        </p:nvSpPr>
        <p:spPr/>
        <p:txBody>
          <a:bodyPr/>
          <a:lstStyle/>
          <a:p>
            <a:pPr marL="12700">
              <a:lnSpc>
                <a:spcPct val="100000"/>
              </a:lnSpc>
              <a:spcBef>
                <a:spcPts val="10"/>
              </a:spcBef>
            </a:pPr>
            <a:r>
              <a:rPr lang="en-US" dirty="0"/>
              <a:t>pharmacist.com</a:t>
            </a:r>
          </a:p>
        </p:txBody>
      </p:sp>
      <p:sp>
        <p:nvSpPr>
          <p:cNvPr id="3" name="Slide Number Placeholder 2">
            <a:extLst>
              <a:ext uri="{FF2B5EF4-FFF2-40B4-BE49-F238E27FC236}">
                <a16:creationId xmlns:a16="http://schemas.microsoft.com/office/drawing/2014/main" id="{FD770827-1421-9340-AB16-95CD9F94B69D}"/>
              </a:ext>
            </a:extLst>
          </p:cNvPr>
          <p:cNvSpPr>
            <a:spLocks noGrp="1"/>
          </p:cNvSpPr>
          <p:nvPr>
            <p:ph type="sldNum" sz="quarter" idx="7"/>
          </p:nvPr>
        </p:nvSpPr>
        <p:spPr/>
        <p:txBody>
          <a:bodyPr/>
          <a:lstStyle/>
          <a:p>
            <a:pPr marL="38100">
              <a:lnSpc>
                <a:spcPct val="100000"/>
              </a:lnSpc>
              <a:spcBef>
                <a:spcPts val="10"/>
              </a:spcBef>
            </a:pPr>
            <a:fld id="{81D60167-4931-47E6-BA6A-407CBD079E47}" type="slidenum">
              <a:rPr lang="en-US" smtClean="0"/>
              <a:t>5</a:t>
            </a:fld>
            <a:endParaRPr lang="en-US" dirty="0"/>
          </a:p>
        </p:txBody>
      </p:sp>
      <p:sp>
        <p:nvSpPr>
          <p:cNvPr id="4" name="Title 3">
            <a:extLst>
              <a:ext uri="{FF2B5EF4-FFF2-40B4-BE49-F238E27FC236}">
                <a16:creationId xmlns:a16="http://schemas.microsoft.com/office/drawing/2014/main" id="{853F9CA6-FC7A-6B42-AE6E-4D32F30C9E81}"/>
              </a:ext>
            </a:extLst>
          </p:cNvPr>
          <p:cNvSpPr>
            <a:spLocks noGrp="1"/>
          </p:cNvSpPr>
          <p:nvPr>
            <p:ph type="title"/>
          </p:nvPr>
        </p:nvSpPr>
        <p:spPr>
          <a:xfrm>
            <a:off x="340692" y="1168352"/>
            <a:ext cx="11303000" cy="1440814"/>
          </a:xfrm>
        </p:spPr>
        <p:txBody>
          <a:bodyPr>
            <a:normAutofit/>
          </a:bodyPr>
          <a:lstStyle/>
          <a:p>
            <a:r>
              <a:rPr lang="en-US" dirty="0"/>
              <a:t>Background – History of Development</a:t>
            </a:r>
          </a:p>
        </p:txBody>
      </p:sp>
      <p:sp>
        <p:nvSpPr>
          <p:cNvPr id="5" name="Text Placeholder 4">
            <a:extLst>
              <a:ext uri="{FF2B5EF4-FFF2-40B4-BE49-F238E27FC236}">
                <a16:creationId xmlns:a16="http://schemas.microsoft.com/office/drawing/2014/main" id="{0E9C43EB-C2C7-A841-8978-4843858EE534}"/>
              </a:ext>
            </a:extLst>
          </p:cNvPr>
          <p:cNvSpPr>
            <a:spLocks noGrp="1"/>
          </p:cNvSpPr>
          <p:nvPr>
            <p:ph type="body" idx="1"/>
          </p:nvPr>
        </p:nvSpPr>
        <p:spPr>
          <a:xfrm>
            <a:off x="366522" y="2023527"/>
            <a:ext cx="11303000" cy="276999"/>
          </a:xfrm>
        </p:spPr>
        <p:txBody>
          <a:bodyPr/>
          <a:lstStyle/>
          <a:p>
            <a:r>
              <a:rPr lang="en-US" dirty="0"/>
              <a:t>Work Products Developed   </a:t>
            </a:r>
          </a:p>
        </p:txBody>
      </p:sp>
      <p:graphicFrame>
        <p:nvGraphicFramePr>
          <p:cNvPr id="8" name="Diagram 7">
            <a:extLst>
              <a:ext uri="{FF2B5EF4-FFF2-40B4-BE49-F238E27FC236}">
                <a16:creationId xmlns:a16="http://schemas.microsoft.com/office/drawing/2014/main" id="{A83FE3D6-B39A-8872-B524-30E23CC460E6}"/>
              </a:ext>
            </a:extLst>
          </p:cNvPr>
          <p:cNvGraphicFramePr>
            <a:graphicFrameLocks noChangeAspect="1"/>
          </p:cNvGraphicFramePr>
          <p:nvPr>
            <p:extLst>
              <p:ext uri="{D42A27DB-BD31-4B8C-83A1-F6EECF244321}">
                <p14:modId xmlns:p14="http://schemas.microsoft.com/office/powerpoint/2010/main" val="31085618"/>
              </p:ext>
            </p:extLst>
          </p:nvPr>
        </p:nvGraphicFramePr>
        <p:xfrm>
          <a:off x="1961515" y="2635543"/>
          <a:ext cx="8294370" cy="373888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Arrow: Right 6">
            <a:extLst>
              <a:ext uri="{FF2B5EF4-FFF2-40B4-BE49-F238E27FC236}">
                <a16:creationId xmlns:a16="http://schemas.microsoft.com/office/drawing/2014/main" id="{EC73DA5E-B43C-73C1-B8AF-141E2F107026}"/>
              </a:ext>
            </a:extLst>
          </p:cNvPr>
          <p:cNvSpPr/>
          <p:nvPr/>
        </p:nvSpPr>
        <p:spPr>
          <a:xfrm>
            <a:off x="457200" y="4343400"/>
            <a:ext cx="1295400" cy="369332"/>
          </a:xfrm>
          <a:prstGeom prst="rightArrow">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Arrow: Right 9">
            <a:extLst>
              <a:ext uri="{FF2B5EF4-FFF2-40B4-BE49-F238E27FC236}">
                <a16:creationId xmlns:a16="http://schemas.microsoft.com/office/drawing/2014/main" id="{E881092F-FCB4-D2D5-B5A4-CCE220A23DF8}"/>
              </a:ext>
            </a:extLst>
          </p:cNvPr>
          <p:cNvSpPr/>
          <p:nvPr/>
        </p:nvSpPr>
        <p:spPr>
          <a:xfrm rot="10800000">
            <a:off x="10439400" y="5650467"/>
            <a:ext cx="1295400" cy="369332"/>
          </a:xfrm>
          <a:prstGeom prst="rightArrow">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Audio 11">
            <a:hlinkClick r:id="" action="ppaction://media"/>
            <a:extLst>
              <a:ext uri="{FF2B5EF4-FFF2-40B4-BE49-F238E27FC236}">
                <a16:creationId xmlns:a16="http://schemas.microsoft.com/office/drawing/2014/main" id="{F81AB806-40B7-F951-D12F-F6EC772E8C94}"/>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72832778"/>
      </p:ext>
    </p:extLst>
  </p:cSld>
  <p:clrMapOvr>
    <a:masterClrMapping/>
  </p:clrMapOvr>
  <mc:AlternateContent xmlns:mc="http://schemas.openxmlformats.org/markup-compatibility/2006">
    <mc:Choice xmlns:p14="http://schemas.microsoft.com/office/powerpoint/2010/main" Requires="p14">
      <p:transition spd="slow" p14:dur="2000" advTm="104256"/>
    </mc:Choice>
    <mc:Fallback>
      <p:transition spd="slow" advTm="104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B1DECDE-A21F-5D4B-8634-06878865125B}"/>
              </a:ext>
            </a:extLst>
          </p:cNvPr>
          <p:cNvSpPr>
            <a:spLocks noGrp="1"/>
          </p:cNvSpPr>
          <p:nvPr>
            <p:ph type="ftr" sz="quarter" idx="5"/>
          </p:nvPr>
        </p:nvSpPr>
        <p:spPr/>
        <p:txBody>
          <a:bodyPr/>
          <a:lstStyle/>
          <a:p>
            <a:pPr marL="12700">
              <a:lnSpc>
                <a:spcPct val="100000"/>
              </a:lnSpc>
              <a:spcBef>
                <a:spcPts val="10"/>
              </a:spcBef>
            </a:pPr>
            <a:r>
              <a:rPr lang="en-US" dirty="0"/>
              <a:t>pharmacist.com</a:t>
            </a:r>
          </a:p>
        </p:txBody>
      </p:sp>
      <p:sp>
        <p:nvSpPr>
          <p:cNvPr id="3" name="Slide Number Placeholder 2">
            <a:extLst>
              <a:ext uri="{FF2B5EF4-FFF2-40B4-BE49-F238E27FC236}">
                <a16:creationId xmlns:a16="http://schemas.microsoft.com/office/drawing/2014/main" id="{FD770827-1421-9340-AB16-95CD9F94B69D}"/>
              </a:ext>
            </a:extLst>
          </p:cNvPr>
          <p:cNvSpPr>
            <a:spLocks noGrp="1"/>
          </p:cNvSpPr>
          <p:nvPr>
            <p:ph type="sldNum" sz="quarter" idx="7"/>
          </p:nvPr>
        </p:nvSpPr>
        <p:spPr/>
        <p:txBody>
          <a:bodyPr/>
          <a:lstStyle/>
          <a:p>
            <a:pPr marL="38100">
              <a:lnSpc>
                <a:spcPct val="100000"/>
              </a:lnSpc>
              <a:spcBef>
                <a:spcPts val="10"/>
              </a:spcBef>
            </a:pPr>
            <a:fld id="{81D60167-4931-47E6-BA6A-407CBD079E47}" type="slidenum">
              <a:rPr lang="en-US" smtClean="0"/>
              <a:t>6</a:t>
            </a:fld>
            <a:endParaRPr lang="en-US" dirty="0"/>
          </a:p>
        </p:txBody>
      </p:sp>
      <p:sp>
        <p:nvSpPr>
          <p:cNvPr id="4" name="Title 3">
            <a:extLst>
              <a:ext uri="{FF2B5EF4-FFF2-40B4-BE49-F238E27FC236}">
                <a16:creationId xmlns:a16="http://schemas.microsoft.com/office/drawing/2014/main" id="{853F9CA6-FC7A-6B42-AE6E-4D32F30C9E81}"/>
              </a:ext>
            </a:extLst>
          </p:cNvPr>
          <p:cNvSpPr>
            <a:spLocks noGrp="1"/>
          </p:cNvSpPr>
          <p:nvPr>
            <p:ph type="title"/>
          </p:nvPr>
        </p:nvSpPr>
        <p:spPr>
          <a:xfrm>
            <a:off x="431800" y="1213017"/>
            <a:ext cx="11303000" cy="1440814"/>
          </a:xfrm>
        </p:spPr>
        <p:txBody>
          <a:bodyPr>
            <a:normAutofit/>
          </a:bodyPr>
          <a:lstStyle/>
          <a:p>
            <a:r>
              <a:rPr lang="en-US" dirty="0"/>
              <a:t>Background – History of Development</a:t>
            </a:r>
          </a:p>
        </p:txBody>
      </p:sp>
      <p:sp>
        <p:nvSpPr>
          <p:cNvPr id="5" name="Text Placeholder 4">
            <a:extLst>
              <a:ext uri="{FF2B5EF4-FFF2-40B4-BE49-F238E27FC236}">
                <a16:creationId xmlns:a16="http://schemas.microsoft.com/office/drawing/2014/main" id="{0E9C43EB-C2C7-A841-8978-4843858EE534}"/>
              </a:ext>
            </a:extLst>
          </p:cNvPr>
          <p:cNvSpPr>
            <a:spLocks noGrp="1"/>
          </p:cNvSpPr>
          <p:nvPr>
            <p:ph type="body" idx="1"/>
          </p:nvPr>
        </p:nvSpPr>
        <p:spPr>
          <a:xfrm>
            <a:off x="457200" y="2180440"/>
            <a:ext cx="11303000" cy="276999"/>
          </a:xfrm>
        </p:spPr>
        <p:txBody>
          <a:bodyPr/>
          <a:lstStyle/>
          <a:p>
            <a:r>
              <a:rPr lang="en-US" dirty="0">
                <a:solidFill>
                  <a:srgbClr val="312B7E"/>
                </a:solidFill>
              </a:rPr>
              <a:t>Work Products Developed   </a:t>
            </a:r>
          </a:p>
        </p:txBody>
      </p:sp>
      <p:graphicFrame>
        <p:nvGraphicFramePr>
          <p:cNvPr id="8" name="Diagram 7">
            <a:extLst>
              <a:ext uri="{FF2B5EF4-FFF2-40B4-BE49-F238E27FC236}">
                <a16:creationId xmlns:a16="http://schemas.microsoft.com/office/drawing/2014/main" id="{A83FE3D6-B39A-8872-B524-30E23CC460E6}"/>
              </a:ext>
            </a:extLst>
          </p:cNvPr>
          <p:cNvGraphicFramePr>
            <a:graphicFrameLocks noChangeAspect="1"/>
          </p:cNvGraphicFramePr>
          <p:nvPr>
            <p:extLst>
              <p:ext uri="{D42A27DB-BD31-4B8C-83A1-F6EECF244321}">
                <p14:modId xmlns:p14="http://schemas.microsoft.com/office/powerpoint/2010/main" val="872393538"/>
              </p:ext>
            </p:extLst>
          </p:nvPr>
        </p:nvGraphicFramePr>
        <p:xfrm>
          <a:off x="1961515" y="2635543"/>
          <a:ext cx="8294370" cy="373888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9" name="Audio 8">
            <a:hlinkClick r:id="" action="ppaction://media"/>
            <a:extLst>
              <a:ext uri="{FF2B5EF4-FFF2-40B4-BE49-F238E27FC236}">
                <a16:creationId xmlns:a16="http://schemas.microsoft.com/office/drawing/2014/main" id="{FF90F1D7-39E4-107E-2DEA-A5B9B4A3F282}"/>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8429775"/>
      </p:ext>
    </p:extLst>
  </p:cSld>
  <p:clrMapOvr>
    <a:masterClrMapping/>
  </p:clrMapOvr>
  <mc:AlternateContent xmlns:mc="http://schemas.openxmlformats.org/markup-compatibility/2006">
    <mc:Choice xmlns:p14="http://schemas.microsoft.com/office/powerpoint/2010/main" Requires="p14">
      <p:transition spd="slow" p14:dur="2000" advTm="16635"/>
    </mc:Choice>
    <mc:Fallback>
      <p:transition spd="slow" advTm="166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078F42A-4064-FC43-862B-553DBD2944D6}"/>
              </a:ext>
            </a:extLst>
          </p:cNvPr>
          <p:cNvSpPr>
            <a:spLocks noGrp="1"/>
          </p:cNvSpPr>
          <p:nvPr>
            <p:ph type="ftr" sz="quarter" idx="5"/>
          </p:nvPr>
        </p:nvSpPr>
        <p:spPr/>
        <p:txBody>
          <a:bodyPr/>
          <a:lstStyle/>
          <a:p>
            <a:pPr marL="12700">
              <a:spcBef>
                <a:spcPts val="10"/>
              </a:spcBef>
            </a:pPr>
            <a:r>
              <a:rPr lang="en-US" dirty="0"/>
              <a:t>pharmacist.com</a:t>
            </a:r>
          </a:p>
        </p:txBody>
      </p:sp>
      <p:sp>
        <p:nvSpPr>
          <p:cNvPr id="3" name="Slide Number Placeholder 2">
            <a:extLst>
              <a:ext uri="{FF2B5EF4-FFF2-40B4-BE49-F238E27FC236}">
                <a16:creationId xmlns:a16="http://schemas.microsoft.com/office/drawing/2014/main" id="{15ED7544-1769-3747-BD65-67D2D7782E3C}"/>
              </a:ext>
            </a:extLst>
          </p:cNvPr>
          <p:cNvSpPr>
            <a:spLocks noGrp="1"/>
          </p:cNvSpPr>
          <p:nvPr>
            <p:ph type="sldNum" sz="quarter" idx="7"/>
          </p:nvPr>
        </p:nvSpPr>
        <p:spPr/>
        <p:txBody>
          <a:bodyPr/>
          <a:lstStyle/>
          <a:p>
            <a:pPr marL="38100">
              <a:spcBef>
                <a:spcPts val="10"/>
              </a:spcBef>
            </a:pPr>
            <a:fld id="{81D60167-4931-47E6-BA6A-407CBD079E47}" type="slidenum">
              <a:rPr lang="en-US" smtClean="0"/>
              <a:pPr marL="38100">
                <a:spcBef>
                  <a:spcPts val="10"/>
                </a:spcBef>
              </a:pPr>
              <a:t>7</a:t>
            </a:fld>
            <a:endParaRPr lang="en-US" dirty="0"/>
          </a:p>
        </p:txBody>
      </p:sp>
      <p:sp>
        <p:nvSpPr>
          <p:cNvPr id="4" name="Title 3">
            <a:extLst>
              <a:ext uri="{FF2B5EF4-FFF2-40B4-BE49-F238E27FC236}">
                <a16:creationId xmlns:a16="http://schemas.microsoft.com/office/drawing/2014/main" id="{209DA892-39B1-7946-962A-EC02C71BD431}"/>
              </a:ext>
            </a:extLst>
          </p:cNvPr>
          <p:cNvSpPr>
            <a:spLocks noGrp="1"/>
          </p:cNvSpPr>
          <p:nvPr>
            <p:ph type="title"/>
          </p:nvPr>
        </p:nvSpPr>
        <p:spPr>
          <a:xfrm>
            <a:off x="444500" y="2286000"/>
            <a:ext cx="5956300" cy="1554272"/>
          </a:xfrm>
        </p:spPr>
        <p:txBody>
          <a:bodyPr>
            <a:normAutofit/>
          </a:bodyPr>
          <a:lstStyle/>
          <a:p>
            <a:r>
              <a:rPr lang="en-US" dirty="0"/>
              <a:t>Fundamental Responsibilities</a:t>
            </a:r>
          </a:p>
        </p:txBody>
      </p:sp>
      <p:sp>
        <p:nvSpPr>
          <p:cNvPr id="5" name="Text Placeholder 4">
            <a:extLst>
              <a:ext uri="{FF2B5EF4-FFF2-40B4-BE49-F238E27FC236}">
                <a16:creationId xmlns:a16="http://schemas.microsoft.com/office/drawing/2014/main" id="{0B9C47CC-3F7F-CE42-B774-954CE93A3CC4}"/>
              </a:ext>
            </a:extLst>
          </p:cNvPr>
          <p:cNvSpPr>
            <a:spLocks noGrp="1"/>
          </p:cNvSpPr>
          <p:nvPr>
            <p:ph type="body" idx="1"/>
          </p:nvPr>
        </p:nvSpPr>
        <p:spPr>
          <a:xfrm>
            <a:off x="444500" y="3883808"/>
            <a:ext cx="11061700" cy="307777"/>
          </a:xfrm>
        </p:spPr>
        <p:txBody>
          <a:bodyPr/>
          <a:lstStyle/>
          <a:p>
            <a:r>
              <a:rPr lang="en-US" sz="2000" dirty="0"/>
              <a:t>Review of Principles</a:t>
            </a:r>
          </a:p>
        </p:txBody>
      </p:sp>
      <p:sp>
        <p:nvSpPr>
          <p:cNvPr id="6" name="Text Placeholder 5">
            <a:extLst>
              <a:ext uri="{FF2B5EF4-FFF2-40B4-BE49-F238E27FC236}">
                <a16:creationId xmlns:a16="http://schemas.microsoft.com/office/drawing/2014/main" id="{AF30952C-AA02-4B4F-ADD4-8BF944F47DAE}"/>
              </a:ext>
            </a:extLst>
          </p:cNvPr>
          <p:cNvSpPr>
            <a:spLocks noGrp="1"/>
          </p:cNvSpPr>
          <p:nvPr>
            <p:ph type="body" sz="quarter" idx="10"/>
          </p:nvPr>
        </p:nvSpPr>
        <p:spPr>
          <a:xfrm>
            <a:off x="457200" y="4493408"/>
            <a:ext cx="6096000" cy="861774"/>
          </a:xfrm>
        </p:spPr>
        <p:txBody>
          <a:bodyPr/>
          <a:lstStyle/>
          <a:p>
            <a:r>
              <a:rPr lang="en-US" sz="2800" b="1" dirty="0"/>
              <a:t>What Improves Patient Outcomes </a:t>
            </a:r>
          </a:p>
        </p:txBody>
      </p:sp>
      <p:pic>
        <p:nvPicPr>
          <p:cNvPr id="9" name="Audio 8">
            <a:hlinkClick r:id="" action="ppaction://media"/>
            <a:extLst>
              <a:ext uri="{FF2B5EF4-FFF2-40B4-BE49-F238E27FC236}">
                <a16:creationId xmlns:a16="http://schemas.microsoft.com/office/drawing/2014/main" id="{253E92F2-0C97-8B19-9B60-2A36F6373AA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91893587"/>
      </p:ext>
    </p:extLst>
  </p:cSld>
  <p:clrMapOvr>
    <a:masterClrMapping/>
  </p:clrMapOvr>
  <mc:AlternateContent xmlns:mc="http://schemas.openxmlformats.org/markup-compatibility/2006">
    <mc:Choice xmlns:p14="http://schemas.microsoft.com/office/powerpoint/2010/main" Requires="p14">
      <p:transition spd="slow" p14:dur="2000" advTm="9493"/>
    </mc:Choice>
    <mc:Fallback>
      <p:transition spd="slow" advTm="9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2C8D266-338A-0A49-AFED-F13C66DC032A}"/>
              </a:ext>
            </a:extLst>
          </p:cNvPr>
          <p:cNvSpPr/>
          <p:nvPr/>
        </p:nvSpPr>
        <p:spPr>
          <a:xfrm>
            <a:off x="0" y="808074"/>
            <a:ext cx="12192000" cy="6049926"/>
          </a:xfrm>
          <a:prstGeom prst="rect">
            <a:avLst/>
          </a:prstGeom>
          <a:blipFill>
            <a:blip r:embed="rId5"/>
            <a:stretch>
              <a:fillRect t="-13357" b="-1"/>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Footer Placeholder 1">
            <a:extLst>
              <a:ext uri="{FF2B5EF4-FFF2-40B4-BE49-F238E27FC236}">
                <a16:creationId xmlns:a16="http://schemas.microsoft.com/office/drawing/2014/main" id="{590C3D61-478F-3F45-812B-EB7AA7088636}"/>
              </a:ext>
            </a:extLst>
          </p:cNvPr>
          <p:cNvSpPr>
            <a:spLocks noGrp="1"/>
          </p:cNvSpPr>
          <p:nvPr>
            <p:ph type="ftr" sz="quarter" idx="5"/>
          </p:nvPr>
        </p:nvSpPr>
        <p:spPr/>
        <p:txBody>
          <a:bodyPr/>
          <a:lstStyle/>
          <a:p>
            <a:pPr marL="12700">
              <a:lnSpc>
                <a:spcPct val="100000"/>
              </a:lnSpc>
              <a:spcBef>
                <a:spcPts val="10"/>
              </a:spcBef>
            </a:pPr>
            <a:r>
              <a:rPr lang="en-US" dirty="0"/>
              <a:t>pharmacist.com</a:t>
            </a:r>
          </a:p>
        </p:txBody>
      </p:sp>
      <p:sp>
        <p:nvSpPr>
          <p:cNvPr id="3" name="Slide Number Placeholder 2">
            <a:extLst>
              <a:ext uri="{FF2B5EF4-FFF2-40B4-BE49-F238E27FC236}">
                <a16:creationId xmlns:a16="http://schemas.microsoft.com/office/drawing/2014/main" id="{C92B5BEC-B5BD-2C40-AD34-A1E9CB0E4465}"/>
              </a:ext>
            </a:extLst>
          </p:cNvPr>
          <p:cNvSpPr>
            <a:spLocks noGrp="1"/>
          </p:cNvSpPr>
          <p:nvPr>
            <p:ph type="sldNum" sz="quarter" idx="7"/>
          </p:nvPr>
        </p:nvSpPr>
        <p:spPr/>
        <p:txBody>
          <a:bodyPr/>
          <a:lstStyle/>
          <a:p>
            <a:pPr marL="38100">
              <a:lnSpc>
                <a:spcPct val="100000"/>
              </a:lnSpc>
              <a:spcBef>
                <a:spcPts val="10"/>
              </a:spcBef>
            </a:pPr>
            <a:fld id="{81D60167-4931-47E6-BA6A-407CBD079E47}" type="slidenum">
              <a:rPr lang="en-US" smtClean="0"/>
              <a:t>8</a:t>
            </a:fld>
            <a:endParaRPr lang="en-US" dirty="0"/>
          </a:p>
        </p:txBody>
      </p:sp>
      <p:sp>
        <p:nvSpPr>
          <p:cNvPr id="4" name="Title 3">
            <a:extLst>
              <a:ext uri="{FF2B5EF4-FFF2-40B4-BE49-F238E27FC236}">
                <a16:creationId xmlns:a16="http://schemas.microsoft.com/office/drawing/2014/main" id="{788BB051-D96D-D44E-B718-AE5263B34BA5}"/>
              </a:ext>
            </a:extLst>
          </p:cNvPr>
          <p:cNvSpPr>
            <a:spLocks noGrp="1"/>
          </p:cNvSpPr>
          <p:nvPr>
            <p:ph type="title"/>
          </p:nvPr>
        </p:nvSpPr>
        <p:spPr>
          <a:xfrm>
            <a:off x="444500" y="1450192"/>
            <a:ext cx="6413500" cy="1554272"/>
          </a:xfrm>
        </p:spPr>
        <p:txBody>
          <a:bodyPr>
            <a:normAutofit/>
          </a:bodyPr>
          <a:lstStyle/>
          <a:p>
            <a:r>
              <a:rPr lang="en-US" sz="4000" dirty="0"/>
              <a:t>I. Practice with </a:t>
            </a:r>
            <a:br>
              <a:rPr lang="en-US" sz="4000" dirty="0"/>
            </a:br>
            <a:r>
              <a:rPr lang="en-US" sz="4000" dirty="0"/>
              <a:t>honest &amp; integrity</a:t>
            </a:r>
          </a:p>
        </p:txBody>
      </p:sp>
      <p:sp>
        <p:nvSpPr>
          <p:cNvPr id="5" name="Text Placeholder 4">
            <a:extLst>
              <a:ext uri="{FF2B5EF4-FFF2-40B4-BE49-F238E27FC236}">
                <a16:creationId xmlns:a16="http://schemas.microsoft.com/office/drawing/2014/main" id="{16F1BBB7-A4C5-0446-B9B6-56F33CF66FE1}"/>
              </a:ext>
            </a:extLst>
          </p:cNvPr>
          <p:cNvSpPr>
            <a:spLocks noGrp="1"/>
          </p:cNvSpPr>
          <p:nvPr>
            <p:ph type="body" idx="1"/>
          </p:nvPr>
        </p:nvSpPr>
        <p:spPr>
          <a:xfrm>
            <a:off x="444500" y="1173193"/>
            <a:ext cx="6946900" cy="276999"/>
          </a:xfrm>
        </p:spPr>
        <p:txBody>
          <a:bodyPr/>
          <a:lstStyle/>
          <a:p>
            <a:r>
              <a:rPr lang="en-US" dirty="0"/>
              <a:t>Pharmacists have the fundamental responsibility to: </a:t>
            </a:r>
          </a:p>
        </p:txBody>
      </p:sp>
      <p:pic>
        <p:nvPicPr>
          <p:cNvPr id="14" name="Audio 13">
            <a:hlinkClick r:id="" action="ppaction://media"/>
            <a:extLst>
              <a:ext uri="{FF2B5EF4-FFF2-40B4-BE49-F238E27FC236}">
                <a16:creationId xmlns:a16="http://schemas.microsoft.com/office/drawing/2014/main" id="{44AB0AF4-B5C6-DE10-A41C-54050387DF6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4446846"/>
      </p:ext>
    </p:extLst>
  </p:cSld>
  <p:clrMapOvr>
    <a:masterClrMapping/>
  </p:clrMapOvr>
  <mc:AlternateContent xmlns:mc="http://schemas.openxmlformats.org/markup-compatibility/2006">
    <mc:Choice xmlns:p14="http://schemas.microsoft.com/office/powerpoint/2010/main" Requires="p14">
      <p:transition spd="slow" p14:dur="2000" advTm="39146"/>
    </mc:Choice>
    <mc:Fallback>
      <p:transition spd="slow" advTm="39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88BB051-D96D-D44E-B718-AE5263B34BA5}"/>
              </a:ext>
            </a:extLst>
          </p:cNvPr>
          <p:cNvSpPr>
            <a:spLocks noGrp="1"/>
          </p:cNvSpPr>
          <p:nvPr>
            <p:ph type="title"/>
          </p:nvPr>
        </p:nvSpPr>
        <p:spPr/>
        <p:txBody>
          <a:bodyPr>
            <a:noAutofit/>
          </a:bodyPr>
          <a:lstStyle/>
          <a:p>
            <a:r>
              <a:rPr lang="en-US" sz="4000" dirty="0">
                <a:solidFill>
                  <a:srgbClr val="312B7E"/>
                </a:solidFill>
              </a:rPr>
              <a:t>II. Seek employment that aligns with professional goals &amp; personal needs &amp; values </a:t>
            </a:r>
          </a:p>
        </p:txBody>
      </p:sp>
      <p:sp>
        <p:nvSpPr>
          <p:cNvPr id="2" name="Footer Placeholder 1">
            <a:extLst>
              <a:ext uri="{FF2B5EF4-FFF2-40B4-BE49-F238E27FC236}">
                <a16:creationId xmlns:a16="http://schemas.microsoft.com/office/drawing/2014/main" id="{590C3D61-478F-3F45-812B-EB7AA7088636}"/>
              </a:ext>
            </a:extLst>
          </p:cNvPr>
          <p:cNvSpPr>
            <a:spLocks noGrp="1"/>
          </p:cNvSpPr>
          <p:nvPr>
            <p:ph type="ftr" sz="quarter" idx="5"/>
          </p:nvPr>
        </p:nvSpPr>
        <p:spPr/>
        <p:txBody>
          <a:bodyPr/>
          <a:lstStyle/>
          <a:p>
            <a:pPr marL="12700">
              <a:lnSpc>
                <a:spcPct val="100000"/>
              </a:lnSpc>
              <a:spcBef>
                <a:spcPts val="10"/>
              </a:spcBef>
            </a:pPr>
            <a:r>
              <a:rPr lang="en-US" dirty="0"/>
              <a:t>pharmacist.com</a:t>
            </a:r>
          </a:p>
        </p:txBody>
      </p:sp>
      <p:sp>
        <p:nvSpPr>
          <p:cNvPr id="3" name="Slide Number Placeholder 2">
            <a:extLst>
              <a:ext uri="{FF2B5EF4-FFF2-40B4-BE49-F238E27FC236}">
                <a16:creationId xmlns:a16="http://schemas.microsoft.com/office/drawing/2014/main" id="{C92B5BEC-B5BD-2C40-AD34-A1E9CB0E4465}"/>
              </a:ext>
            </a:extLst>
          </p:cNvPr>
          <p:cNvSpPr>
            <a:spLocks noGrp="1"/>
          </p:cNvSpPr>
          <p:nvPr>
            <p:ph type="sldNum" sz="quarter" idx="7"/>
          </p:nvPr>
        </p:nvSpPr>
        <p:spPr/>
        <p:txBody>
          <a:bodyPr/>
          <a:lstStyle/>
          <a:p>
            <a:pPr marL="38100">
              <a:lnSpc>
                <a:spcPct val="100000"/>
              </a:lnSpc>
              <a:spcBef>
                <a:spcPts val="10"/>
              </a:spcBef>
            </a:pPr>
            <a:fld id="{81D60167-4931-47E6-BA6A-407CBD079E47}" type="slidenum">
              <a:rPr lang="en-US" smtClean="0"/>
              <a:t>9</a:t>
            </a:fld>
            <a:endParaRPr lang="en-US" dirty="0"/>
          </a:p>
        </p:txBody>
      </p:sp>
      <p:pic>
        <p:nvPicPr>
          <p:cNvPr id="11" name="Picture Placeholder 10" descr="A picture containing text, person, person, indoor&#10;&#10;Description automatically generated">
            <a:extLst>
              <a:ext uri="{FF2B5EF4-FFF2-40B4-BE49-F238E27FC236}">
                <a16:creationId xmlns:a16="http://schemas.microsoft.com/office/drawing/2014/main" id="{E027D606-4382-48BE-B098-FDB878FC1C83}"/>
              </a:ext>
            </a:extLst>
          </p:cNvPr>
          <p:cNvPicPr>
            <a:picLocks noGrp="1" noChangeAspect="1"/>
          </p:cNvPicPr>
          <p:nvPr>
            <p:ph type="pic" sz="quarter" idx="11"/>
          </p:nvPr>
        </p:nvPicPr>
        <p:blipFill>
          <a:blip r:embed="rId5" cstate="print">
            <a:extLst>
              <a:ext uri="{28A0092B-C50C-407E-A947-70E740481C1C}">
                <a14:useLocalDpi xmlns:a14="http://schemas.microsoft.com/office/drawing/2010/main" val="0"/>
              </a:ext>
            </a:extLst>
          </a:blip>
          <a:srcRect l="3788" r="3788"/>
          <a:stretch>
            <a:fillRect/>
          </a:stretch>
        </p:blipFill>
        <p:spPr/>
      </p:pic>
      <p:sp>
        <p:nvSpPr>
          <p:cNvPr id="7" name="Text Placeholder 4">
            <a:extLst>
              <a:ext uri="{FF2B5EF4-FFF2-40B4-BE49-F238E27FC236}">
                <a16:creationId xmlns:a16="http://schemas.microsoft.com/office/drawing/2014/main" id="{F75533EB-F4CD-7C6A-8090-BD95F8FF951E}"/>
              </a:ext>
            </a:extLst>
          </p:cNvPr>
          <p:cNvSpPr>
            <a:spLocks noGrp="1"/>
          </p:cNvSpPr>
          <p:nvPr>
            <p:ph type="body" idx="1"/>
          </p:nvPr>
        </p:nvSpPr>
        <p:spPr>
          <a:xfrm>
            <a:off x="444500" y="1066800"/>
            <a:ext cx="5651500" cy="276225"/>
          </a:xfrm>
        </p:spPr>
        <p:txBody>
          <a:bodyPr/>
          <a:lstStyle/>
          <a:p>
            <a:r>
              <a:rPr lang="en-US" dirty="0"/>
              <a:t>Pharmacists have the fundamental responsibility to: </a:t>
            </a:r>
          </a:p>
        </p:txBody>
      </p:sp>
      <p:pic>
        <p:nvPicPr>
          <p:cNvPr id="24" name="Audio 23">
            <a:hlinkClick r:id="" action="ppaction://media"/>
            <a:extLst>
              <a:ext uri="{FF2B5EF4-FFF2-40B4-BE49-F238E27FC236}">
                <a16:creationId xmlns:a16="http://schemas.microsoft.com/office/drawing/2014/main" id="{D7C4CA05-7424-B533-FF81-F514ECEAD66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92323022"/>
      </p:ext>
    </p:extLst>
  </p:cSld>
  <p:clrMapOvr>
    <a:masterClrMapping/>
  </p:clrMapOvr>
  <mc:AlternateContent xmlns:mc="http://schemas.openxmlformats.org/markup-compatibility/2006">
    <mc:Choice xmlns:p14="http://schemas.microsoft.com/office/powerpoint/2010/main" Requires="p14">
      <p:transition spd="slow" p14:dur="2000" advTm="167146"/>
    </mc:Choice>
    <mc:Fallback>
      <p:transition spd="slow" advTm="167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SharedWithUsers xmlns="f692ef95-0c45-40ae-bb3c-dd3a9bc4d555">
      <UserInfo>
        <DisplayName>Shaughnessy, April</DisplayName>
        <AccountId>6054</AccountId>
        <AccountType/>
      </UserInfo>
    </SharedWithUsers>
    <TaxCatchAll xmlns="f692ef95-0c45-40ae-bb3c-dd3a9bc4d555" xsi:nil="true"/>
    <lcf76f155ced4ddcb4097134ff3c332f xmlns="5d802c63-e35c-487a-b62b-db818709363b">
      <Terms xmlns="http://schemas.microsoft.com/office/infopath/2007/PartnerControls"/>
    </lcf76f155ced4ddcb4097134ff3c332f>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49CBDCC76702A947BC53F31379A779B9" ma:contentTypeVersion="19" ma:contentTypeDescription="Create a new document." ma:contentTypeScope="" ma:versionID="d2fd7d6d287c268f851edd996ed375cd">
  <xsd:schema xmlns:xsd="http://www.w3.org/2001/XMLSchema" xmlns:xs="http://www.w3.org/2001/XMLSchema" xmlns:p="http://schemas.microsoft.com/office/2006/metadata/properties" xmlns:ns1="http://schemas.microsoft.com/sharepoint/v3" xmlns:ns2="f692ef95-0c45-40ae-bb3c-dd3a9bc4d555" xmlns:ns3="5d802c63-e35c-487a-b62b-db818709363b" targetNamespace="http://schemas.microsoft.com/office/2006/metadata/properties" ma:root="true" ma:fieldsID="2b667d06e32063b56e86e517149c13d7" ns1:_="" ns2:_="" ns3:_="">
    <xsd:import namespace="http://schemas.microsoft.com/sharepoint/v3"/>
    <xsd:import namespace="f692ef95-0c45-40ae-bb3c-dd3a9bc4d555"/>
    <xsd:import namespace="5d802c63-e35c-487a-b62b-db818709363b"/>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DateTaken" minOccurs="0"/>
                <xsd:element ref="ns3:MediaServiceAutoTags" minOccurs="0"/>
                <xsd:element ref="ns3:MediaServiceOCR" minOccurs="0"/>
                <xsd:element ref="ns1:_ip_UnifiedCompliancePolicyProperties" minOccurs="0"/>
                <xsd:element ref="ns1:_ip_UnifiedCompliancePolicyUIAction" minOccurs="0"/>
                <xsd:element ref="ns2:SharedWithUsers" minOccurs="0"/>
                <xsd:element ref="ns2:SharedWithDetails" minOccurs="0"/>
                <xsd:element ref="ns3:MediaServiceGenerationTime" minOccurs="0"/>
                <xsd:element ref="ns3:MediaServiceEventHashCode" minOccurs="0"/>
                <xsd:element ref="ns3:MediaServiceAutoKeyPoints" minOccurs="0"/>
                <xsd:element ref="ns3:MediaServiceKeyPoints" minOccurs="0"/>
                <xsd:element ref="ns3:MediaServiceLocation" minOccurs="0"/>
                <xsd:element ref="ns3:MediaLengthInSeconds" minOccurs="0"/>
                <xsd:element ref="ns3:lcf76f155ced4ddcb4097134ff3c332f" minOccurs="0"/>
                <xsd:element ref="ns2:TaxCatchAll"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692ef95-0c45-40ae-bb3c-dd3a9bc4d55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8" nillable="true" ma:displayName="Taxonomy Catch All Column" ma:hidden="true" ma:list="{f9dc94ca-03e6-44a5-967d-69cc6aa04db7}" ma:internalName="TaxCatchAll" ma:showField="CatchAllData" ma:web="f692ef95-0c45-40ae-bb3c-dd3a9bc4d555">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d802c63-e35c-487a-b62b-db818709363b"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AutoKeyPoints" ma:index="22" nillable="true" ma:displayName="MediaServiceAutoKeyPoints" ma:hidden="true" ma:internalName="MediaServiceAutoKeyPoints" ma:readOnly="true">
      <xsd:simpleType>
        <xsd:restriction base="dms:Note"/>
      </xsd:simpleType>
    </xsd:element>
    <xsd:element name="MediaServiceKeyPoints" ma:index="23" nillable="true" ma:displayName="KeyPoints" ma:internalName="MediaServiceKeyPoints" ma:readOnly="true">
      <xsd:simpleType>
        <xsd:restriction base="dms:Note">
          <xsd:maxLength value="255"/>
        </xsd:restriction>
      </xsd:simpleType>
    </xsd:element>
    <xsd:element name="MediaServiceLocation" ma:index="24" nillable="true" ma:displayName="Location" ma:internalName="MediaServiceLocation" ma:readOnly="true">
      <xsd:simpleType>
        <xsd:restriction base="dms:Text"/>
      </xsd:simpleType>
    </xsd:element>
    <xsd:element name="MediaLengthInSeconds" ma:index="25" nillable="true" ma:displayName="Length (seconds)" ma:internalName="MediaLengthInSeconds" ma:readOnly="true">
      <xsd:simpleType>
        <xsd:restriction base="dms:Unknown"/>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ea82e0c4-57f9-4d24-90c8-b8e6b611099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9"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7B235B7-AE34-490B-9284-1F1A3AA96CAF}">
  <ds:schemaRefs>
    <ds:schemaRef ds:uri="http://schemas.microsoft.com/sharepoint/events"/>
  </ds:schemaRefs>
</ds:datastoreItem>
</file>

<file path=customXml/itemProps2.xml><?xml version="1.0" encoding="utf-8"?>
<ds:datastoreItem xmlns:ds="http://schemas.openxmlformats.org/officeDocument/2006/customXml" ds:itemID="{8EB716F5-E8FA-4389-814D-7591AD0A4E9B}">
  <ds:schemaRefs>
    <ds:schemaRef ds:uri="http://schemas.microsoft.com/sharepoint/v3/contenttype/forms"/>
  </ds:schemaRefs>
</ds:datastoreItem>
</file>

<file path=customXml/itemProps3.xml><?xml version="1.0" encoding="utf-8"?>
<ds:datastoreItem xmlns:ds="http://schemas.openxmlformats.org/officeDocument/2006/customXml" ds:itemID="{FAC08322-6EB7-4AF6-8B61-906B952F4400}">
  <ds:schemaRefs>
    <ds:schemaRef ds:uri="http://purl.org/dc/elements/1.1/"/>
    <ds:schemaRef ds:uri="http://schemas.microsoft.com/office/2006/metadata/properties"/>
    <ds:schemaRef ds:uri="f692ef95-0c45-40ae-bb3c-dd3a9bc4d555"/>
    <ds:schemaRef ds:uri="5d802c63-e35c-487a-b62b-db818709363b"/>
    <ds:schemaRef ds:uri="http://schemas.microsoft.com/office/2006/documentManagement/types"/>
    <ds:schemaRef ds:uri="http://schemas.microsoft.com/office/infopath/2007/PartnerControls"/>
    <ds:schemaRef ds:uri="http://www.w3.org/XML/1998/namespace"/>
    <ds:schemaRef ds:uri="http://purl.org/dc/terms/"/>
    <ds:schemaRef ds:uri="http://schemas.openxmlformats.org/package/2006/metadata/core-properties"/>
    <ds:schemaRef ds:uri="http://schemas.microsoft.com/sharepoint/v3"/>
    <ds:schemaRef ds:uri="http://purl.org/dc/dcmitype/"/>
  </ds:schemaRefs>
</ds:datastoreItem>
</file>

<file path=customXml/itemProps4.xml><?xml version="1.0" encoding="utf-8"?>
<ds:datastoreItem xmlns:ds="http://schemas.openxmlformats.org/officeDocument/2006/customXml" ds:itemID="{F8F00CA3-F731-4920-BAF1-343DF16CB17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f692ef95-0c45-40ae-bb3c-dd3a9bc4d555"/>
    <ds:schemaRef ds:uri="5d802c63-e35c-487a-b62b-db818709363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6577def6-f03f-4adb-a697-e1535f172506}" enabled="0" method="" siteId="{6577def6-f03f-4adb-a697-e1535f172506}" removed="1"/>
</clbl:labelList>
</file>

<file path=docProps/app.xml><?xml version="1.0" encoding="utf-8"?>
<Properties xmlns="http://schemas.openxmlformats.org/officeDocument/2006/extended-properties" xmlns:vt="http://schemas.openxmlformats.org/officeDocument/2006/docPropsVTypes">
  <Template/>
  <TotalTime>6885</TotalTime>
  <Words>2456</Words>
  <Application>Microsoft Office PowerPoint</Application>
  <PresentationFormat>Widescreen</PresentationFormat>
  <Paragraphs>314</Paragraphs>
  <Slides>45</Slides>
  <Notes>45</Notes>
  <HiddenSlides>0</HiddenSlides>
  <MMClips>43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45</vt:i4>
      </vt:variant>
    </vt:vector>
  </HeadingPairs>
  <TitlesOfParts>
    <vt:vector size="50" baseType="lpstr">
      <vt:lpstr>Arial</vt:lpstr>
      <vt:lpstr>Calibri</vt:lpstr>
      <vt:lpstr>Palatino Linotype</vt:lpstr>
      <vt:lpstr>Roboto</vt:lpstr>
      <vt:lpstr>Office Theme</vt:lpstr>
      <vt:lpstr>PowerPoint Presentation</vt:lpstr>
      <vt:lpstr>Overview</vt:lpstr>
      <vt:lpstr>Pharmacist’s Fundamental Responsibilities &amp; Rights</vt:lpstr>
      <vt:lpstr>Background – History of Development</vt:lpstr>
      <vt:lpstr>Background – History of Development</vt:lpstr>
      <vt:lpstr>Background – History of Development</vt:lpstr>
      <vt:lpstr>Fundamental Responsibilities</vt:lpstr>
      <vt:lpstr>I. Practice with  honest &amp; integrity</vt:lpstr>
      <vt:lpstr>II. Seek employment that aligns with professional goals &amp; personal needs &amp; values </vt:lpstr>
      <vt:lpstr>Know prospective employers   Goals   Values  Climate  Culture </vt:lpstr>
      <vt:lpstr>III. Be lifelong learners to maintain professional  competence and engage in the profession</vt:lpstr>
      <vt:lpstr>IV. Educate their patients and the public to enhance public health</vt:lpstr>
      <vt:lpstr>V. Make decisions &amp; seek resolutions regarding workplace concerns without fear of intimidation or retaliation from their employer or supervisor</vt:lpstr>
      <vt:lpstr>I.     Practice with honest &amp; integrity II.    Seek employment aligned to  professional goals/personal values &amp;  needs III.   Be lifelong learners IV.   Educate their patients &amp; public to  enhance public health V.    Make decisions &amp; seek resolutions   regarding workplace concerns without  fear </vt:lpstr>
      <vt:lpstr>Fundamental Rights</vt:lpstr>
      <vt:lpstr>I. Practice pharmacy in the best interest of patient and community health &amp; well-being</vt:lpstr>
      <vt:lpstr>II. Exercise professional judgment under the auspices of their license when delivering care to patients</vt:lpstr>
      <vt:lpstr>III. Be treated in a considerate, respectful, &amp; professional manner by patients &amp; supported by employers &amp; supervisors</vt:lpstr>
      <vt:lpstr>IV. A workplace free of racism, discrimination, bullying, or harassment, as well as physical, verbal, or emotional abuse. </vt:lpstr>
      <vt:lpstr>V. A working environment where the necessary resources are allocated to provide both legally required patient care services &amp; any additional patient care services offered</vt:lpstr>
      <vt:lpstr>VI. Reasonable working hours &amp; conditions</vt:lpstr>
      <vt:lpstr>VII. Have a voice in the development of metrics, &amp; how those metrics are used as criteria for performance evaluations of all pharmacy staff</vt:lpstr>
      <vt:lpstr>I. Practice in best interest of patient/community health &amp; well-being II.  Exercise professional judgment  III.    Be treated well by patients &amp; supported by employers &amp;  supervisors IV.   A workplace free of discriminatory practices &amp; abuse V.      A working environment with necessary resources for all care  services VI      Reasonable working hours &amp; conditions VII.   Have input in development performance measurements for  pharmacy staff evaluation</vt:lpstr>
      <vt:lpstr>Conversation Preparedness</vt:lpstr>
      <vt:lpstr>O ● D ● E ● R</vt:lpstr>
      <vt:lpstr>O D E R</vt:lpstr>
      <vt:lpstr>O D E R</vt:lpstr>
      <vt:lpstr>O D E R</vt:lpstr>
      <vt:lpstr>O D E R</vt:lpstr>
      <vt:lpstr>O D E R</vt:lpstr>
      <vt:lpstr>Situations &amp; Scenarios </vt:lpstr>
      <vt:lpstr>Applying O-D-E-R</vt:lpstr>
      <vt:lpstr>Applying O-D-E-R</vt:lpstr>
      <vt:lpstr>Situations &amp; Scenarios </vt:lpstr>
      <vt:lpstr>Applying O-D-E-R</vt:lpstr>
      <vt:lpstr>Applying O-D-E-R</vt:lpstr>
      <vt:lpstr>Situations &amp; Scenarios </vt:lpstr>
      <vt:lpstr>Applying O-D-E-R</vt:lpstr>
      <vt:lpstr>Applying O-D-E-R</vt:lpstr>
      <vt:lpstr>Situations &amp; Scenarios </vt:lpstr>
      <vt:lpstr>Seeking to change positions</vt:lpstr>
      <vt:lpstr>What Mary can ask?</vt:lpstr>
      <vt:lpstr>Offered a ‘dream’ position – now what?</vt:lpstr>
      <vt:lpstr>What Michael can ask?</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Michelle Powell</dc:creator>
  <cp:lastModifiedBy>Shaughnessy, April</cp:lastModifiedBy>
  <cp:revision>139</cp:revision>
  <cp:lastPrinted>2023-11-17T21:24:18Z</cp:lastPrinted>
  <dcterms:created xsi:type="dcterms:W3CDTF">2020-05-27T18:03:02Z</dcterms:created>
  <dcterms:modified xsi:type="dcterms:W3CDTF">2023-12-18T19:52:51Z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2020-05-27T00:00:00Z</vt:filetime>
  </property>
  <property fmtid="{D5CDD505-2E9C-101B-9397-08002B2CF9AE}" pid="3" name="Creator">
    <vt:lpwstr>Adobe InDesign 15.0 (Macintosh)</vt:lpwstr>
  </property>
  <property fmtid="{D5CDD505-2E9C-101B-9397-08002B2CF9AE}" pid="4" name="LastSaved">
    <vt:filetime>2020-05-27T00:00:00Z</vt:filetime>
  </property>
  <property fmtid="{D5CDD505-2E9C-101B-9397-08002B2CF9AE}" pid="5" name="ContentTypeId">
    <vt:lpwstr>0x01010049CBDCC76702A947BC53F31379A779B9</vt:lpwstr>
  </property>
  <property fmtid="{D5CDD505-2E9C-101B-9397-08002B2CF9AE}" pid="6" name="MediaServiceImageTags">
    <vt:lpwstr/>
  </property>
</Properties>
</file>